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2" r:id="rId1"/>
  </p:sldMasterIdLst>
  <p:notesMasterIdLst>
    <p:notesMasterId r:id="rId24"/>
  </p:notesMasterIdLst>
  <p:sldIdLst>
    <p:sldId id="256" r:id="rId2"/>
    <p:sldId id="315" r:id="rId3"/>
    <p:sldId id="316" r:id="rId4"/>
    <p:sldId id="317" r:id="rId5"/>
    <p:sldId id="318" r:id="rId6"/>
    <p:sldId id="319" r:id="rId7"/>
    <p:sldId id="320" r:id="rId8"/>
    <p:sldId id="321" r:id="rId9"/>
    <p:sldId id="322" r:id="rId10"/>
    <p:sldId id="323" r:id="rId11"/>
    <p:sldId id="324" r:id="rId12"/>
    <p:sldId id="259" r:id="rId13"/>
    <p:sldId id="311" r:id="rId14"/>
    <p:sldId id="312" r:id="rId15"/>
    <p:sldId id="313" r:id="rId16"/>
    <p:sldId id="314" r:id="rId17"/>
    <p:sldId id="325" r:id="rId18"/>
    <p:sldId id="328" r:id="rId19"/>
    <p:sldId id="329" r:id="rId20"/>
    <p:sldId id="330" r:id="rId21"/>
    <p:sldId id="326" r:id="rId22"/>
    <p:sldId id="327" r:id="rId23"/>
  </p:sldIdLst>
  <p:sldSz cx="9144000" cy="5143500" type="screen16x9"/>
  <p:notesSz cx="6858000" cy="9144000"/>
  <p:embeddedFontLst>
    <p:embeddedFont>
      <p:font typeface="Bahnschrift Condensed" panose="020B0502040204020203" pitchFamily="34" charset="0"/>
      <p:regular r:id="rId25"/>
      <p:bold r:id="rId26"/>
    </p:embeddedFont>
    <p:embeddedFont>
      <p:font typeface="Commissioner" panose="020B0604020202020204" charset="0"/>
      <p:regular r:id="rId27"/>
      <p:bold r:id="rId28"/>
    </p:embeddedFont>
    <p:embeddedFont>
      <p:font typeface="Nunito Light" pitchFamily="2" charset="0"/>
      <p:regular r:id="rId29"/>
      <p:italic r:id="rId30"/>
    </p:embeddedFont>
    <p:embeddedFont>
      <p:font typeface="Phudu Medium" panose="020B0604020202020204" charset="0"/>
      <p:regular r:id="rId31"/>
      <p:bold r:id="rId3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0E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9B13A83-6BB9-49D2-B001-FA23AD6A76BF}">
  <a:tblStyle styleId="{D9B13A83-6BB9-49D2-B001-FA23AD6A76BF}"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93D9D371-44F0-44B3-8571-46EE286ABDE6}" styleName="Table_1">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99" autoAdjust="0"/>
    <p:restoredTop sz="94660"/>
  </p:normalViewPr>
  <p:slideViewPr>
    <p:cSldViewPr snapToGrid="0">
      <p:cViewPr>
        <p:scale>
          <a:sx n="100" d="100"/>
          <a:sy n="100" d="100"/>
        </p:scale>
        <p:origin x="970"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font" Target="fonts/font8.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4.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font" Target="fonts/font6.fntdata"/><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3"/>
        <p:cNvGrpSpPr/>
        <p:nvPr/>
      </p:nvGrpSpPr>
      <p:grpSpPr>
        <a:xfrm>
          <a:off x="0" y="0"/>
          <a:ext cx="0" cy="0"/>
          <a:chOff x="0" y="0"/>
          <a:chExt cx="0" cy="0"/>
        </a:xfrm>
      </p:grpSpPr>
      <p:sp>
        <p:nvSpPr>
          <p:cNvPr id="524" name="Google Shape;524;g1e30d05bb1d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5" name="Google Shape;525;g1e30d05bb1d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6"/>
        <p:cNvGrpSpPr/>
        <p:nvPr/>
      </p:nvGrpSpPr>
      <p:grpSpPr>
        <a:xfrm>
          <a:off x="0" y="0"/>
          <a:ext cx="0" cy="0"/>
          <a:chOff x="0" y="0"/>
          <a:chExt cx="0" cy="0"/>
        </a:xfrm>
      </p:grpSpPr>
      <p:sp>
        <p:nvSpPr>
          <p:cNvPr id="617" name="Google Shape;617;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8" name="Google Shape;618;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967875" y="588300"/>
            <a:ext cx="6092700" cy="2255100"/>
          </a:xfrm>
          <a:prstGeom prst="rect">
            <a:avLst/>
          </a:prstGeom>
        </p:spPr>
        <p:txBody>
          <a:bodyPr spcFirstLastPara="1" wrap="square" lIns="91425" tIns="91425" rIns="91425" bIns="91425" anchor="b" anchorCtr="0">
            <a:noAutofit/>
          </a:bodyPr>
          <a:lstStyle>
            <a:lvl1pPr lvl="0">
              <a:lnSpc>
                <a:spcPct val="90000"/>
              </a:lnSpc>
              <a:spcBef>
                <a:spcPts val="0"/>
              </a:spcBef>
              <a:spcAft>
                <a:spcPts val="0"/>
              </a:spcAft>
              <a:buClr>
                <a:srgbClr val="191919"/>
              </a:buClr>
              <a:buSzPts val="5200"/>
              <a:buNone/>
              <a:defRPr sz="5000" b="0">
                <a:latin typeface="Phudu Medium"/>
                <a:ea typeface="Phudu Medium"/>
                <a:cs typeface="Phudu Medium"/>
                <a:sym typeface="Phudu Medium"/>
              </a:defRPr>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10" name="Google Shape;10;p2"/>
          <p:cNvSpPr txBox="1">
            <a:spLocks noGrp="1"/>
          </p:cNvSpPr>
          <p:nvPr>
            <p:ph type="subTitle" idx="1"/>
          </p:nvPr>
        </p:nvSpPr>
        <p:spPr>
          <a:xfrm>
            <a:off x="967875" y="3042500"/>
            <a:ext cx="3846900" cy="4758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200"/>
              <a:buNone/>
              <a:defRPr sz="1600">
                <a:solidFill>
                  <a:schemeClr val="dk1"/>
                </a:solidFill>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a:off x="967875" y="996200"/>
            <a:ext cx="5067600" cy="1511400"/>
          </a:xfrm>
          <a:prstGeom prst="rect">
            <a:avLst/>
          </a:prstGeom>
        </p:spPr>
        <p:txBody>
          <a:bodyPr spcFirstLastPara="1" wrap="square" lIns="91425" tIns="91425" rIns="91425" bIns="91425" anchor="ctr" anchorCtr="0">
            <a:noAutofit/>
          </a:bodyPr>
          <a:lstStyle>
            <a:lvl1pPr lvl="0">
              <a:spcBef>
                <a:spcPts val="0"/>
              </a:spcBef>
              <a:spcAft>
                <a:spcPts val="0"/>
              </a:spcAft>
              <a:buSzPts val="3600"/>
              <a:buNone/>
              <a:defRPr sz="5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3" name="Google Shape;13;p3"/>
          <p:cNvSpPr txBox="1">
            <a:spLocks noGrp="1"/>
          </p:cNvSpPr>
          <p:nvPr>
            <p:ph type="title" idx="2" hasCustomPrompt="1"/>
          </p:nvPr>
        </p:nvSpPr>
        <p:spPr>
          <a:xfrm>
            <a:off x="5235900" y="2732050"/>
            <a:ext cx="1899000" cy="8763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Clr>
                <a:schemeClr val="lt1"/>
              </a:buClr>
              <a:buSzPts val="6000"/>
              <a:buNone/>
              <a:defRPr sz="6000"/>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grpSp>
        <p:nvGrpSpPr>
          <p:cNvPr id="14" name="Google Shape;14;p3"/>
          <p:cNvGrpSpPr/>
          <p:nvPr/>
        </p:nvGrpSpPr>
        <p:grpSpPr>
          <a:xfrm rot="5400000">
            <a:off x="8062155" y="-205556"/>
            <a:ext cx="876289" cy="1287403"/>
            <a:chOff x="1287400" y="0"/>
            <a:chExt cx="876289" cy="1287403"/>
          </a:xfrm>
        </p:grpSpPr>
        <p:sp>
          <p:nvSpPr>
            <p:cNvPr id="15" name="Google Shape;15;p3"/>
            <p:cNvSpPr/>
            <p:nvPr/>
          </p:nvSpPr>
          <p:spPr>
            <a:xfrm>
              <a:off x="1287400" y="0"/>
              <a:ext cx="876289" cy="1287403"/>
            </a:xfrm>
            <a:custGeom>
              <a:avLst/>
              <a:gdLst/>
              <a:ahLst/>
              <a:cxnLst/>
              <a:rect l="l" t="t" r="r" b="b"/>
              <a:pathLst>
                <a:path w="36259" h="53270" extrusionOk="0">
                  <a:moveTo>
                    <a:pt x="1" y="0"/>
                  </a:moveTo>
                  <a:lnTo>
                    <a:pt x="1" y="53270"/>
                  </a:lnTo>
                  <a:lnTo>
                    <a:pt x="36259" y="53270"/>
                  </a:lnTo>
                  <a:lnTo>
                    <a:pt x="3625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3"/>
            <p:cNvSpPr/>
            <p:nvPr/>
          </p:nvSpPr>
          <p:spPr>
            <a:xfrm>
              <a:off x="1541574" y="90098"/>
              <a:ext cx="404105" cy="404105"/>
            </a:xfrm>
            <a:custGeom>
              <a:avLst/>
              <a:gdLst/>
              <a:ahLst/>
              <a:cxnLst/>
              <a:rect l="l" t="t" r="r" b="b"/>
              <a:pathLst>
                <a:path w="16721" h="16721" extrusionOk="0">
                  <a:moveTo>
                    <a:pt x="8369" y="1"/>
                  </a:moveTo>
                  <a:cubicBezTo>
                    <a:pt x="3746" y="1"/>
                    <a:pt x="0" y="3747"/>
                    <a:pt x="0" y="8369"/>
                  </a:cubicBezTo>
                  <a:cubicBezTo>
                    <a:pt x="0" y="12975"/>
                    <a:pt x="3746" y="16721"/>
                    <a:pt x="8369" y="16721"/>
                  </a:cubicBezTo>
                  <a:cubicBezTo>
                    <a:pt x="12974" y="16721"/>
                    <a:pt x="16720" y="12975"/>
                    <a:pt x="16720" y="8369"/>
                  </a:cubicBezTo>
                  <a:cubicBezTo>
                    <a:pt x="16720" y="3747"/>
                    <a:pt x="12974" y="1"/>
                    <a:pt x="83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3"/>
            <p:cNvSpPr/>
            <p:nvPr/>
          </p:nvSpPr>
          <p:spPr>
            <a:xfrm>
              <a:off x="1541574" y="324333"/>
              <a:ext cx="404105" cy="404105"/>
            </a:xfrm>
            <a:custGeom>
              <a:avLst/>
              <a:gdLst/>
              <a:ahLst/>
              <a:cxnLst/>
              <a:rect l="l" t="t" r="r" b="b"/>
              <a:pathLst>
                <a:path w="16721" h="16721" extrusionOk="0">
                  <a:moveTo>
                    <a:pt x="8369" y="1"/>
                  </a:moveTo>
                  <a:cubicBezTo>
                    <a:pt x="3746" y="1"/>
                    <a:pt x="0" y="3747"/>
                    <a:pt x="0" y="8369"/>
                  </a:cubicBezTo>
                  <a:cubicBezTo>
                    <a:pt x="0" y="12974"/>
                    <a:pt x="3746" y="16720"/>
                    <a:pt x="8369" y="16720"/>
                  </a:cubicBezTo>
                  <a:cubicBezTo>
                    <a:pt x="12974" y="16720"/>
                    <a:pt x="16720" y="12974"/>
                    <a:pt x="16720" y="8369"/>
                  </a:cubicBezTo>
                  <a:cubicBezTo>
                    <a:pt x="16720" y="3747"/>
                    <a:pt x="12974" y="1"/>
                    <a:pt x="83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3"/>
            <p:cNvSpPr/>
            <p:nvPr/>
          </p:nvSpPr>
          <p:spPr>
            <a:xfrm>
              <a:off x="1541574" y="558980"/>
              <a:ext cx="404105" cy="404105"/>
            </a:xfrm>
            <a:custGeom>
              <a:avLst/>
              <a:gdLst/>
              <a:ahLst/>
              <a:cxnLst/>
              <a:rect l="l" t="t" r="r" b="b"/>
              <a:pathLst>
                <a:path w="16721" h="16721" extrusionOk="0">
                  <a:moveTo>
                    <a:pt x="8369" y="0"/>
                  </a:moveTo>
                  <a:cubicBezTo>
                    <a:pt x="3746" y="0"/>
                    <a:pt x="0" y="3746"/>
                    <a:pt x="0" y="8369"/>
                  </a:cubicBezTo>
                  <a:cubicBezTo>
                    <a:pt x="0" y="12974"/>
                    <a:pt x="3746" y="16720"/>
                    <a:pt x="8369" y="16720"/>
                  </a:cubicBezTo>
                  <a:cubicBezTo>
                    <a:pt x="12974" y="16720"/>
                    <a:pt x="16720" y="12974"/>
                    <a:pt x="16720" y="8369"/>
                  </a:cubicBezTo>
                  <a:cubicBezTo>
                    <a:pt x="16720" y="3746"/>
                    <a:pt x="12974" y="0"/>
                    <a:pt x="836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3"/>
            <p:cNvSpPr/>
            <p:nvPr/>
          </p:nvSpPr>
          <p:spPr>
            <a:xfrm>
              <a:off x="1541574" y="793215"/>
              <a:ext cx="404105" cy="403670"/>
            </a:xfrm>
            <a:custGeom>
              <a:avLst/>
              <a:gdLst/>
              <a:ahLst/>
              <a:cxnLst/>
              <a:rect l="l" t="t" r="r" b="b"/>
              <a:pathLst>
                <a:path w="16721" h="16703" extrusionOk="0">
                  <a:moveTo>
                    <a:pt x="8369" y="0"/>
                  </a:moveTo>
                  <a:cubicBezTo>
                    <a:pt x="3746" y="0"/>
                    <a:pt x="0" y="3746"/>
                    <a:pt x="0" y="8351"/>
                  </a:cubicBezTo>
                  <a:cubicBezTo>
                    <a:pt x="0" y="12974"/>
                    <a:pt x="3746" y="16703"/>
                    <a:pt x="8369" y="16703"/>
                  </a:cubicBezTo>
                  <a:cubicBezTo>
                    <a:pt x="12974" y="16703"/>
                    <a:pt x="16720" y="12974"/>
                    <a:pt x="16720" y="8351"/>
                  </a:cubicBezTo>
                  <a:cubicBezTo>
                    <a:pt x="16720" y="3746"/>
                    <a:pt x="12974" y="0"/>
                    <a:pt x="8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 name="Google Shape;20;p3"/>
          <p:cNvSpPr/>
          <p:nvPr/>
        </p:nvSpPr>
        <p:spPr>
          <a:xfrm>
            <a:off x="5995500" y="4499913"/>
            <a:ext cx="643550" cy="643575"/>
          </a:xfrm>
          <a:custGeom>
            <a:avLst/>
            <a:gdLst/>
            <a:ahLst/>
            <a:cxnLst/>
            <a:rect l="l" t="t" r="r" b="b"/>
            <a:pathLst>
              <a:path w="25742" h="25743" extrusionOk="0">
                <a:moveTo>
                  <a:pt x="25742" y="1"/>
                </a:moveTo>
                <a:lnTo>
                  <a:pt x="12390" y="13335"/>
                </a:lnTo>
                <a:lnTo>
                  <a:pt x="0" y="25742"/>
                </a:lnTo>
                <a:lnTo>
                  <a:pt x="25742" y="25742"/>
                </a:lnTo>
                <a:lnTo>
                  <a:pt x="257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3"/>
          <p:cNvSpPr/>
          <p:nvPr/>
        </p:nvSpPr>
        <p:spPr>
          <a:xfrm>
            <a:off x="8118750" y="1657788"/>
            <a:ext cx="914200" cy="1827950"/>
          </a:xfrm>
          <a:custGeom>
            <a:avLst/>
            <a:gdLst/>
            <a:ahLst/>
            <a:cxnLst/>
            <a:rect l="l" t="t" r="r" b="b"/>
            <a:pathLst>
              <a:path w="36568" h="73118" extrusionOk="0">
                <a:moveTo>
                  <a:pt x="36567" y="1"/>
                </a:moveTo>
                <a:cubicBezTo>
                  <a:pt x="16393" y="1"/>
                  <a:pt x="0" y="16394"/>
                  <a:pt x="0" y="36568"/>
                </a:cubicBezTo>
                <a:lnTo>
                  <a:pt x="0" y="73118"/>
                </a:lnTo>
                <a:cubicBezTo>
                  <a:pt x="20174" y="73118"/>
                  <a:pt x="36567" y="56725"/>
                  <a:pt x="36567" y="36568"/>
                </a:cubicBezTo>
                <a:lnTo>
                  <a:pt x="3656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81"/>
        <p:cNvGrpSpPr/>
        <p:nvPr/>
      </p:nvGrpSpPr>
      <p:grpSpPr>
        <a:xfrm>
          <a:off x="0" y="0"/>
          <a:ext cx="0" cy="0"/>
          <a:chOff x="0" y="0"/>
          <a:chExt cx="0" cy="0"/>
        </a:xfrm>
      </p:grpSpPr>
      <p:sp>
        <p:nvSpPr>
          <p:cNvPr id="82" name="Google Shape;82;p7"/>
          <p:cNvSpPr txBox="1">
            <a:spLocks noGrp="1"/>
          </p:cNvSpPr>
          <p:nvPr>
            <p:ph type="title"/>
          </p:nvPr>
        </p:nvSpPr>
        <p:spPr>
          <a:xfrm>
            <a:off x="720000" y="539500"/>
            <a:ext cx="77109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83" name="Google Shape;83;p7"/>
          <p:cNvSpPr txBox="1">
            <a:spLocks noGrp="1"/>
          </p:cNvSpPr>
          <p:nvPr>
            <p:ph type="subTitle" idx="1"/>
          </p:nvPr>
        </p:nvSpPr>
        <p:spPr>
          <a:xfrm>
            <a:off x="720000" y="1700300"/>
            <a:ext cx="4294800" cy="18159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Font typeface="Nunito Light"/>
              <a:buChar char="●"/>
              <a:defRPr/>
            </a:lvl1pPr>
            <a:lvl2pPr lvl="1" algn="ctr" rtl="0">
              <a:lnSpc>
                <a:spcPct val="100000"/>
              </a:lnSpc>
              <a:spcBef>
                <a:spcPts val="0"/>
              </a:spcBef>
              <a:spcAft>
                <a:spcPts val="0"/>
              </a:spcAft>
              <a:buClr>
                <a:srgbClr val="E76A28"/>
              </a:buClr>
              <a:buSzPts val="1600"/>
              <a:buFont typeface="Nunito Light"/>
              <a:buChar char="○"/>
              <a:defRPr/>
            </a:lvl2pPr>
            <a:lvl3pPr lvl="2" algn="ctr" rtl="0">
              <a:lnSpc>
                <a:spcPct val="100000"/>
              </a:lnSpc>
              <a:spcBef>
                <a:spcPts val="0"/>
              </a:spcBef>
              <a:spcAft>
                <a:spcPts val="0"/>
              </a:spcAft>
              <a:buClr>
                <a:srgbClr val="E76A28"/>
              </a:buClr>
              <a:buSzPts val="1500"/>
              <a:buFont typeface="Nunito Light"/>
              <a:buChar char="■"/>
              <a:defRPr/>
            </a:lvl3pPr>
            <a:lvl4pPr lvl="3" algn="ctr" rtl="0">
              <a:lnSpc>
                <a:spcPct val="100000"/>
              </a:lnSpc>
              <a:spcBef>
                <a:spcPts val="0"/>
              </a:spcBef>
              <a:spcAft>
                <a:spcPts val="0"/>
              </a:spcAft>
              <a:buClr>
                <a:srgbClr val="E76A28"/>
              </a:buClr>
              <a:buSzPts val="1500"/>
              <a:buFont typeface="Nunito Light"/>
              <a:buChar char="●"/>
              <a:defRPr/>
            </a:lvl4pPr>
            <a:lvl5pPr lvl="4" algn="ctr" rtl="0">
              <a:lnSpc>
                <a:spcPct val="100000"/>
              </a:lnSpc>
              <a:spcBef>
                <a:spcPts val="0"/>
              </a:spcBef>
              <a:spcAft>
                <a:spcPts val="0"/>
              </a:spcAft>
              <a:buClr>
                <a:srgbClr val="E76A28"/>
              </a:buClr>
              <a:buSzPts val="1200"/>
              <a:buFont typeface="Nunito Light"/>
              <a:buChar char="○"/>
              <a:defRPr/>
            </a:lvl5pPr>
            <a:lvl6pPr lvl="5" algn="ctr" rtl="0">
              <a:lnSpc>
                <a:spcPct val="100000"/>
              </a:lnSpc>
              <a:spcBef>
                <a:spcPts val="0"/>
              </a:spcBef>
              <a:spcAft>
                <a:spcPts val="0"/>
              </a:spcAft>
              <a:buClr>
                <a:srgbClr val="999999"/>
              </a:buClr>
              <a:buSzPts val="1200"/>
              <a:buFont typeface="Nunito Light"/>
              <a:buChar char="■"/>
              <a:defRPr/>
            </a:lvl6pPr>
            <a:lvl7pPr lvl="6" algn="ctr" rtl="0">
              <a:lnSpc>
                <a:spcPct val="100000"/>
              </a:lnSpc>
              <a:spcBef>
                <a:spcPts val="0"/>
              </a:spcBef>
              <a:spcAft>
                <a:spcPts val="0"/>
              </a:spcAft>
              <a:buClr>
                <a:srgbClr val="999999"/>
              </a:buClr>
              <a:buSzPts val="1300"/>
              <a:buFont typeface="Nunito Light"/>
              <a:buChar char="●"/>
              <a:defRPr/>
            </a:lvl7pPr>
            <a:lvl8pPr lvl="7" algn="ctr" rtl="0">
              <a:lnSpc>
                <a:spcPct val="100000"/>
              </a:lnSpc>
              <a:spcBef>
                <a:spcPts val="0"/>
              </a:spcBef>
              <a:spcAft>
                <a:spcPts val="0"/>
              </a:spcAft>
              <a:buClr>
                <a:srgbClr val="999999"/>
              </a:buClr>
              <a:buSzPts val="1300"/>
              <a:buFont typeface="Nunito Light"/>
              <a:buChar char="○"/>
              <a:defRPr/>
            </a:lvl8pPr>
            <a:lvl9pPr lvl="8" algn="ctr" rtl="0">
              <a:lnSpc>
                <a:spcPct val="100000"/>
              </a:lnSpc>
              <a:spcBef>
                <a:spcPts val="0"/>
              </a:spcBef>
              <a:spcAft>
                <a:spcPts val="0"/>
              </a:spcAft>
              <a:buClr>
                <a:srgbClr val="999999"/>
              </a:buClr>
              <a:buSzPts val="1200"/>
              <a:buFont typeface="Nunito Light"/>
              <a:buChar char="■"/>
              <a:defRPr/>
            </a:lvl9pPr>
          </a:lstStyle>
          <a:p>
            <a:endParaRPr/>
          </a:p>
        </p:txBody>
      </p:sp>
      <p:cxnSp>
        <p:nvCxnSpPr>
          <p:cNvPr id="84" name="Google Shape;84;p7"/>
          <p:cNvCxnSpPr/>
          <p:nvPr/>
        </p:nvCxnSpPr>
        <p:spPr>
          <a:xfrm>
            <a:off x="588175" y="533800"/>
            <a:ext cx="0" cy="541800"/>
          </a:xfrm>
          <a:prstGeom prst="straightConnector1">
            <a:avLst/>
          </a:prstGeom>
          <a:noFill/>
          <a:ln w="9525" cap="flat" cmpd="sng">
            <a:solidFill>
              <a:schemeClr val="dk1"/>
            </a:solidFill>
            <a:prstDash val="solid"/>
            <a:round/>
            <a:headEnd type="none" w="med" len="med"/>
            <a:tailEnd type="none" w="med" len="med"/>
          </a:ln>
        </p:spPr>
      </p:cxnSp>
      <p:grpSp>
        <p:nvGrpSpPr>
          <p:cNvPr id="85" name="Google Shape;85;p7"/>
          <p:cNvGrpSpPr/>
          <p:nvPr/>
        </p:nvGrpSpPr>
        <p:grpSpPr>
          <a:xfrm>
            <a:off x="8563175" y="1916450"/>
            <a:ext cx="580825" cy="1529800"/>
            <a:chOff x="8563175" y="1916450"/>
            <a:chExt cx="580825" cy="1529800"/>
          </a:xfrm>
        </p:grpSpPr>
        <p:sp>
          <p:nvSpPr>
            <p:cNvPr id="86" name="Google Shape;86;p7"/>
            <p:cNvSpPr/>
            <p:nvPr/>
          </p:nvSpPr>
          <p:spPr>
            <a:xfrm>
              <a:off x="8563175" y="1916450"/>
              <a:ext cx="580825" cy="1529800"/>
            </a:xfrm>
            <a:custGeom>
              <a:avLst/>
              <a:gdLst/>
              <a:ahLst/>
              <a:cxnLst/>
              <a:rect l="l" t="t" r="r" b="b"/>
              <a:pathLst>
                <a:path w="23233" h="61192" extrusionOk="0">
                  <a:moveTo>
                    <a:pt x="0" y="0"/>
                  </a:moveTo>
                  <a:lnTo>
                    <a:pt x="0" y="61192"/>
                  </a:lnTo>
                  <a:lnTo>
                    <a:pt x="23233" y="61192"/>
                  </a:lnTo>
                  <a:lnTo>
                    <a:pt x="2323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7"/>
            <p:cNvSpPr/>
            <p:nvPr/>
          </p:nvSpPr>
          <p:spPr>
            <a:xfrm>
              <a:off x="8563175" y="2350325"/>
              <a:ext cx="331250" cy="662900"/>
            </a:xfrm>
            <a:custGeom>
              <a:avLst/>
              <a:gdLst/>
              <a:ahLst/>
              <a:cxnLst/>
              <a:rect l="l" t="t" r="r" b="b"/>
              <a:pathLst>
                <a:path w="13250" h="26516" extrusionOk="0">
                  <a:moveTo>
                    <a:pt x="0" y="1"/>
                  </a:moveTo>
                  <a:lnTo>
                    <a:pt x="0" y="26515"/>
                  </a:lnTo>
                  <a:cubicBezTo>
                    <a:pt x="7321" y="26515"/>
                    <a:pt x="13249" y="20570"/>
                    <a:pt x="13249" y="13249"/>
                  </a:cubicBezTo>
                  <a:cubicBezTo>
                    <a:pt x="13249" y="5929"/>
                    <a:pt x="7321" y="1"/>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 name="Google Shape;88;p7"/>
          <p:cNvGrpSpPr/>
          <p:nvPr/>
        </p:nvGrpSpPr>
        <p:grpSpPr>
          <a:xfrm>
            <a:off x="6391625" y="4313950"/>
            <a:ext cx="1055100" cy="829550"/>
            <a:chOff x="6391625" y="4313950"/>
            <a:chExt cx="1055100" cy="829550"/>
          </a:xfrm>
        </p:grpSpPr>
        <p:sp>
          <p:nvSpPr>
            <p:cNvPr id="89" name="Google Shape;89;p7"/>
            <p:cNvSpPr/>
            <p:nvPr/>
          </p:nvSpPr>
          <p:spPr>
            <a:xfrm>
              <a:off x="6391625" y="4313950"/>
              <a:ext cx="1055100" cy="829550"/>
            </a:xfrm>
            <a:custGeom>
              <a:avLst/>
              <a:gdLst/>
              <a:ahLst/>
              <a:cxnLst/>
              <a:rect l="l" t="t" r="r" b="b"/>
              <a:pathLst>
                <a:path w="42204" h="33182" extrusionOk="0">
                  <a:moveTo>
                    <a:pt x="0" y="0"/>
                  </a:moveTo>
                  <a:lnTo>
                    <a:pt x="0" y="33182"/>
                  </a:lnTo>
                  <a:lnTo>
                    <a:pt x="42204" y="33182"/>
                  </a:lnTo>
                  <a:lnTo>
                    <a:pt x="4220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7"/>
            <p:cNvSpPr/>
            <p:nvPr/>
          </p:nvSpPr>
          <p:spPr>
            <a:xfrm>
              <a:off x="6391625" y="4313950"/>
              <a:ext cx="527125" cy="829550"/>
            </a:xfrm>
            <a:custGeom>
              <a:avLst/>
              <a:gdLst/>
              <a:ahLst/>
              <a:cxnLst/>
              <a:rect l="l" t="t" r="r" b="b"/>
              <a:pathLst>
                <a:path w="21085" h="33182" extrusionOk="0">
                  <a:moveTo>
                    <a:pt x="10534" y="0"/>
                  </a:moveTo>
                  <a:lnTo>
                    <a:pt x="0" y="33182"/>
                  </a:lnTo>
                  <a:lnTo>
                    <a:pt x="21085" y="33182"/>
                  </a:lnTo>
                  <a:lnTo>
                    <a:pt x="1053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7"/>
            <p:cNvSpPr/>
            <p:nvPr/>
          </p:nvSpPr>
          <p:spPr>
            <a:xfrm>
              <a:off x="6918725" y="4313950"/>
              <a:ext cx="528000" cy="829550"/>
            </a:xfrm>
            <a:custGeom>
              <a:avLst/>
              <a:gdLst/>
              <a:ahLst/>
              <a:cxnLst/>
              <a:rect l="l" t="t" r="r" b="b"/>
              <a:pathLst>
                <a:path w="21120" h="33182" extrusionOk="0">
                  <a:moveTo>
                    <a:pt x="10552" y="0"/>
                  </a:moveTo>
                  <a:lnTo>
                    <a:pt x="1" y="33182"/>
                  </a:lnTo>
                  <a:lnTo>
                    <a:pt x="21120" y="33182"/>
                  </a:lnTo>
                  <a:lnTo>
                    <a:pt x="1055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92"/>
        <p:cNvGrpSpPr/>
        <p:nvPr/>
      </p:nvGrpSpPr>
      <p:grpSpPr>
        <a:xfrm>
          <a:off x="0" y="0"/>
          <a:ext cx="0" cy="0"/>
          <a:chOff x="0" y="0"/>
          <a:chExt cx="0" cy="0"/>
        </a:xfrm>
      </p:grpSpPr>
      <p:sp>
        <p:nvSpPr>
          <p:cNvPr id="93" name="Google Shape;93;p8"/>
          <p:cNvSpPr txBox="1">
            <a:spLocks noGrp="1"/>
          </p:cNvSpPr>
          <p:nvPr>
            <p:ph type="title"/>
          </p:nvPr>
        </p:nvSpPr>
        <p:spPr>
          <a:xfrm>
            <a:off x="967875" y="1307100"/>
            <a:ext cx="5607000" cy="2529300"/>
          </a:xfrm>
          <a:prstGeom prst="rect">
            <a:avLst/>
          </a:prstGeom>
        </p:spPr>
        <p:txBody>
          <a:bodyPr spcFirstLastPara="1" wrap="square" lIns="91425" tIns="91425" rIns="91425" bIns="91425" anchor="ctr" anchorCtr="0">
            <a:noAutofit/>
          </a:bodyPr>
          <a:lstStyle>
            <a:lvl1pPr lvl="0">
              <a:lnSpc>
                <a:spcPct val="80000"/>
              </a:lnSpc>
              <a:spcBef>
                <a:spcPts val="0"/>
              </a:spcBef>
              <a:spcAft>
                <a:spcPts val="0"/>
              </a:spcAft>
              <a:buSzPts val="4800"/>
              <a:buNone/>
              <a:defRPr sz="72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grpSp>
        <p:nvGrpSpPr>
          <p:cNvPr id="94" name="Google Shape;94;p8"/>
          <p:cNvGrpSpPr/>
          <p:nvPr/>
        </p:nvGrpSpPr>
        <p:grpSpPr>
          <a:xfrm>
            <a:off x="8237525" y="2281950"/>
            <a:ext cx="906475" cy="1331750"/>
            <a:chOff x="8237525" y="2281950"/>
            <a:chExt cx="906475" cy="1331750"/>
          </a:xfrm>
        </p:grpSpPr>
        <p:sp>
          <p:nvSpPr>
            <p:cNvPr id="95" name="Google Shape;95;p8"/>
            <p:cNvSpPr/>
            <p:nvPr/>
          </p:nvSpPr>
          <p:spPr>
            <a:xfrm>
              <a:off x="8237525" y="2281950"/>
              <a:ext cx="906475" cy="1331750"/>
            </a:xfrm>
            <a:custGeom>
              <a:avLst/>
              <a:gdLst/>
              <a:ahLst/>
              <a:cxnLst/>
              <a:rect l="l" t="t" r="r" b="b"/>
              <a:pathLst>
                <a:path w="36259" h="53270" extrusionOk="0">
                  <a:moveTo>
                    <a:pt x="1" y="0"/>
                  </a:moveTo>
                  <a:lnTo>
                    <a:pt x="1" y="53270"/>
                  </a:lnTo>
                  <a:lnTo>
                    <a:pt x="36259" y="53270"/>
                  </a:lnTo>
                  <a:lnTo>
                    <a:pt x="3625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8"/>
            <p:cNvSpPr/>
            <p:nvPr/>
          </p:nvSpPr>
          <p:spPr>
            <a:xfrm>
              <a:off x="8500450" y="2375150"/>
              <a:ext cx="418025" cy="418025"/>
            </a:xfrm>
            <a:custGeom>
              <a:avLst/>
              <a:gdLst/>
              <a:ahLst/>
              <a:cxnLst/>
              <a:rect l="l" t="t" r="r" b="b"/>
              <a:pathLst>
                <a:path w="16721" h="16721" extrusionOk="0">
                  <a:moveTo>
                    <a:pt x="8369" y="1"/>
                  </a:moveTo>
                  <a:cubicBezTo>
                    <a:pt x="3746" y="1"/>
                    <a:pt x="0" y="3747"/>
                    <a:pt x="0" y="8369"/>
                  </a:cubicBezTo>
                  <a:cubicBezTo>
                    <a:pt x="0" y="12975"/>
                    <a:pt x="3746" y="16721"/>
                    <a:pt x="8369" y="16721"/>
                  </a:cubicBezTo>
                  <a:cubicBezTo>
                    <a:pt x="12974" y="16721"/>
                    <a:pt x="16720" y="12975"/>
                    <a:pt x="16720" y="8369"/>
                  </a:cubicBezTo>
                  <a:cubicBezTo>
                    <a:pt x="16720" y="3747"/>
                    <a:pt x="12974" y="1"/>
                    <a:pt x="836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8"/>
            <p:cNvSpPr/>
            <p:nvPr/>
          </p:nvSpPr>
          <p:spPr>
            <a:xfrm>
              <a:off x="8500450" y="2617450"/>
              <a:ext cx="418025" cy="418025"/>
            </a:xfrm>
            <a:custGeom>
              <a:avLst/>
              <a:gdLst/>
              <a:ahLst/>
              <a:cxnLst/>
              <a:rect l="l" t="t" r="r" b="b"/>
              <a:pathLst>
                <a:path w="16721" h="16721" extrusionOk="0">
                  <a:moveTo>
                    <a:pt x="8369" y="1"/>
                  </a:moveTo>
                  <a:cubicBezTo>
                    <a:pt x="3746" y="1"/>
                    <a:pt x="0" y="3747"/>
                    <a:pt x="0" y="8369"/>
                  </a:cubicBezTo>
                  <a:cubicBezTo>
                    <a:pt x="0" y="12974"/>
                    <a:pt x="3746" y="16720"/>
                    <a:pt x="8369" y="16720"/>
                  </a:cubicBezTo>
                  <a:cubicBezTo>
                    <a:pt x="12974" y="16720"/>
                    <a:pt x="16720" y="12974"/>
                    <a:pt x="16720" y="8369"/>
                  </a:cubicBezTo>
                  <a:cubicBezTo>
                    <a:pt x="16720" y="3747"/>
                    <a:pt x="12974" y="1"/>
                    <a:pt x="83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8"/>
            <p:cNvSpPr/>
            <p:nvPr/>
          </p:nvSpPr>
          <p:spPr>
            <a:xfrm>
              <a:off x="8500450" y="2860175"/>
              <a:ext cx="418025" cy="418025"/>
            </a:xfrm>
            <a:custGeom>
              <a:avLst/>
              <a:gdLst/>
              <a:ahLst/>
              <a:cxnLst/>
              <a:rect l="l" t="t" r="r" b="b"/>
              <a:pathLst>
                <a:path w="16721" h="16721" extrusionOk="0">
                  <a:moveTo>
                    <a:pt x="8369" y="0"/>
                  </a:moveTo>
                  <a:cubicBezTo>
                    <a:pt x="3746" y="0"/>
                    <a:pt x="0" y="3746"/>
                    <a:pt x="0" y="8369"/>
                  </a:cubicBezTo>
                  <a:cubicBezTo>
                    <a:pt x="0" y="12974"/>
                    <a:pt x="3746" y="16720"/>
                    <a:pt x="8369" y="16720"/>
                  </a:cubicBezTo>
                  <a:cubicBezTo>
                    <a:pt x="12974" y="16720"/>
                    <a:pt x="16720" y="12974"/>
                    <a:pt x="16720" y="8369"/>
                  </a:cubicBezTo>
                  <a:cubicBezTo>
                    <a:pt x="16720" y="3746"/>
                    <a:pt x="12974" y="0"/>
                    <a:pt x="836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8"/>
            <p:cNvSpPr/>
            <p:nvPr/>
          </p:nvSpPr>
          <p:spPr>
            <a:xfrm>
              <a:off x="8500450" y="3102475"/>
              <a:ext cx="418025" cy="417575"/>
            </a:xfrm>
            <a:custGeom>
              <a:avLst/>
              <a:gdLst/>
              <a:ahLst/>
              <a:cxnLst/>
              <a:rect l="l" t="t" r="r" b="b"/>
              <a:pathLst>
                <a:path w="16721" h="16703" extrusionOk="0">
                  <a:moveTo>
                    <a:pt x="8369" y="0"/>
                  </a:moveTo>
                  <a:cubicBezTo>
                    <a:pt x="3746" y="0"/>
                    <a:pt x="0" y="3746"/>
                    <a:pt x="0" y="8351"/>
                  </a:cubicBezTo>
                  <a:cubicBezTo>
                    <a:pt x="0" y="12974"/>
                    <a:pt x="3746" y="16703"/>
                    <a:pt x="8369" y="16703"/>
                  </a:cubicBezTo>
                  <a:cubicBezTo>
                    <a:pt x="12974" y="16703"/>
                    <a:pt x="16720" y="12974"/>
                    <a:pt x="16720" y="8351"/>
                  </a:cubicBezTo>
                  <a:cubicBezTo>
                    <a:pt x="16720" y="3746"/>
                    <a:pt x="12974" y="0"/>
                    <a:pt x="8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 name="Google Shape;100;p8"/>
          <p:cNvGrpSpPr/>
          <p:nvPr/>
        </p:nvGrpSpPr>
        <p:grpSpPr>
          <a:xfrm>
            <a:off x="8430775" y="204800"/>
            <a:ext cx="1072775" cy="1072775"/>
            <a:chOff x="6124575" y="1181225"/>
            <a:chExt cx="1072775" cy="1072775"/>
          </a:xfrm>
        </p:grpSpPr>
        <p:sp>
          <p:nvSpPr>
            <p:cNvPr id="101" name="Google Shape;101;p8"/>
            <p:cNvSpPr/>
            <p:nvPr/>
          </p:nvSpPr>
          <p:spPr>
            <a:xfrm>
              <a:off x="6124575" y="1181225"/>
              <a:ext cx="212250" cy="211650"/>
            </a:xfrm>
            <a:custGeom>
              <a:avLst/>
              <a:gdLst/>
              <a:ahLst/>
              <a:cxnLst/>
              <a:rect l="l" t="t" r="r" b="b"/>
              <a:pathLst>
                <a:path w="8490" h="8466" extrusionOk="0">
                  <a:moveTo>
                    <a:pt x="4072" y="1"/>
                  </a:moveTo>
                  <a:lnTo>
                    <a:pt x="0" y="4061"/>
                  </a:lnTo>
                  <a:lnTo>
                    <a:pt x="0" y="8466"/>
                  </a:lnTo>
                  <a:lnTo>
                    <a:pt x="848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8"/>
            <p:cNvSpPr/>
            <p:nvPr/>
          </p:nvSpPr>
          <p:spPr>
            <a:xfrm>
              <a:off x="6124575" y="1181225"/>
              <a:ext cx="457500" cy="456925"/>
            </a:xfrm>
            <a:custGeom>
              <a:avLst/>
              <a:gdLst/>
              <a:ahLst/>
              <a:cxnLst/>
              <a:rect l="l" t="t" r="r" b="b"/>
              <a:pathLst>
                <a:path w="18300" h="18277" extrusionOk="0">
                  <a:moveTo>
                    <a:pt x="13895" y="1"/>
                  </a:moveTo>
                  <a:lnTo>
                    <a:pt x="0" y="13871"/>
                  </a:lnTo>
                  <a:lnTo>
                    <a:pt x="0" y="18277"/>
                  </a:lnTo>
                  <a:lnTo>
                    <a:pt x="1830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8"/>
            <p:cNvSpPr/>
            <p:nvPr/>
          </p:nvSpPr>
          <p:spPr>
            <a:xfrm>
              <a:off x="6124575" y="1181225"/>
              <a:ext cx="702475" cy="702500"/>
            </a:xfrm>
            <a:custGeom>
              <a:avLst/>
              <a:gdLst/>
              <a:ahLst/>
              <a:cxnLst/>
              <a:rect l="l" t="t" r="r" b="b"/>
              <a:pathLst>
                <a:path w="28099" h="28100" extrusionOk="0">
                  <a:moveTo>
                    <a:pt x="23693" y="1"/>
                  </a:moveTo>
                  <a:lnTo>
                    <a:pt x="0" y="23694"/>
                  </a:lnTo>
                  <a:lnTo>
                    <a:pt x="0" y="28099"/>
                  </a:lnTo>
                  <a:lnTo>
                    <a:pt x="2809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8"/>
            <p:cNvSpPr/>
            <p:nvPr/>
          </p:nvSpPr>
          <p:spPr>
            <a:xfrm>
              <a:off x="6124575" y="1181225"/>
              <a:ext cx="947750" cy="947775"/>
            </a:xfrm>
            <a:custGeom>
              <a:avLst/>
              <a:gdLst/>
              <a:ahLst/>
              <a:cxnLst/>
              <a:rect l="l" t="t" r="r" b="b"/>
              <a:pathLst>
                <a:path w="37910" h="37911" extrusionOk="0">
                  <a:moveTo>
                    <a:pt x="33504" y="1"/>
                  </a:moveTo>
                  <a:lnTo>
                    <a:pt x="0" y="33505"/>
                  </a:lnTo>
                  <a:lnTo>
                    <a:pt x="0" y="37910"/>
                  </a:lnTo>
                  <a:lnTo>
                    <a:pt x="3791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8"/>
            <p:cNvSpPr/>
            <p:nvPr/>
          </p:nvSpPr>
          <p:spPr>
            <a:xfrm>
              <a:off x="6134675" y="1191350"/>
              <a:ext cx="1062675" cy="1062650"/>
            </a:xfrm>
            <a:custGeom>
              <a:avLst/>
              <a:gdLst/>
              <a:ahLst/>
              <a:cxnLst/>
              <a:rect l="l" t="t" r="r" b="b"/>
              <a:pathLst>
                <a:path w="42507" h="42506" extrusionOk="0">
                  <a:moveTo>
                    <a:pt x="42506" y="0"/>
                  </a:moveTo>
                  <a:lnTo>
                    <a:pt x="1" y="42506"/>
                  </a:lnTo>
                  <a:lnTo>
                    <a:pt x="4418" y="42506"/>
                  </a:lnTo>
                  <a:lnTo>
                    <a:pt x="42506" y="4406"/>
                  </a:lnTo>
                  <a:lnTo>
                    <a:pt x="4250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8"/>
            <p:cNvSpPr/>
            <p:nvPr/>
          </p:nvSpPr>
          <p:spPr>
            <a:xfrm>
              <a:off x="6380250" y="1436325"/>
              <a:ext cx="817100" cy="817675"/>
            </a:xfrm>
            <a:custGeom>
              <a:avLst/>
              <a:gdLst/>
              <a:ahLst/>
              <a:cxnLst/>
              <a:rect l="l" t="t" r="r" b="b"/>
              <a:pathLst>
                <a:path w="32684" h="32707" extrusionOk="0">
                  <a:moveTo>
                    <a:pt x="32683" y="0"/>
                  </a:moveTo>
                  <a:lnTo>
                    <a:pt x="0" y="32707"/>
                  </a:lnTo>
                  <a:lnTo>
                    <a:pt x="4406" y="32707"/>
                  </a:lnTo>
                  <a:lnTo>
                    <a:pt x="32683" y="4429"/>
                  </a:lnTo>
                  <a:lnTo>
                    <a:pt x="3268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8"/>
            <p:cNvSpPr/>
            <p:nvPr/>
          </p:nvSpPr>
          <p:spPr>
            <a:xfrm>
              <a:off x="6625525" y="1681875"/>
              <a:ext cx="571825" cy="572125"/>
            </a:xfrm>
            <a:custGeom>
              <a:avLst/>
              <a:gdLst/>
              <a:ahLst/>
              <a:cxnLst/>
              <a:rect l="l" t="t" r="r" b="b"/>
              <a:pathLst>
                <a:path w="22873" h="22885" extrusionOk="0">
                  <a:moveTo>
                    <a:pt x="22872" y="1"/>
                  </a:moveTo>
                  <a:lnTo>
                    <a:pt x="0" y="22885"/>
                  </a:lnTo>
                  <a:lnTo>
                    <a:pt x="4406" y="22885"/>
                  </a:lnTo>
                  <a:lnTo>
                    <a:pt x="22872" y="4406"/>
                  </a:lnTo>
                  <a:lnTo>
                    <a:pt x="2287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8"/>
            <p:cNvSpPr/>
            <p:nvPr/>
          </p:nvSpPr>
          <p:spPr>
            <a:xfrm>
              <a:off x="6870775" y="1927150"/>
              <a:ext cx="326575" cy="326850"/>
            </a:xfrm>
            <a:custGeom>
              <a:avLst/>
              <a:gdLst/>
              <a:ahLst/>
              <a:cxnLst/>
              <a:rect l="l" t="t" r="r" b="b"/>
              <a:pathLst>
                <a:path w="13063" h="13074" extrusionOk="0">
                  <a:moveTo>
                    <a:pt x="13062" y="1"/>
                  </a:moveTo>
                  <a:lnTo>
                    <a:pt x="1" y="13074"/>
                  </a:lnTo>
                  <a:lnTo>
                    <a:pt x="4418" y="13074"/>
                  </a:lnTo>
                  <a:lnTo>
                    <a:pt x="13062" y="4406"/>
                  </a:lnTo>
                  <a:lnTo>
                    <a:pt x="1306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 name="Google Shape;109;p8"/>
          <p:cNvSpPr/>
          <p:nvPr/>
        </p:nvSpPr>
        <p:spPr>
          <a:xfrm>
            <a:off x="8231650" y="481500"/>
            <a:ext cx="398250" cy="461850"/>
          </a:xfrm>
          <a:custGeom>
            <a:avLst/>
            <a:gdLst/>
            <a:ahLst/>
            <a:cxnLst/>
            <a:rect l="l" t="t" r="r" b="b"/>
            <a:pathLst>
              <a:path w="15930" h="18474" extrusionOk="0">
                <a:moveTo>
                  <a:pt x="13919" y="1"/>
                </a:moveTo>
                <a:cubicBezTo>
                  <a:pt x="6238" y="1"/>
                  <a:pt x="0" y="6238"/>
                  <a:pt x="0" y="13920"/>
                </a:cubicBezTo>
                <a:lnTo>
                  <a:pt x="0" y="16480"/>
                </a:lnTo>
                <a:cubicBezTo>
                  <a:pt x="0" y="17597"/>
                  <a:pt x="911" y="18473"/>
                  <a:pt x="2011" y="18473"/>
                </a:cubicBezTo>
                <a:cubicBezTo>
                  <a:pt x="9692" y="18473"/>
                  <a:pt x="15930" y="12253"/>
                  <a:pt x="15930" y="4554"/>
                </a:cubicBezTo>
                <a:lnTo>
                  <a:pt x="15930" y="1994"/>
                </a:lnTo>
                <a:cubicBezTo>
                  <a:pt x="15930" y="877"/>
                  <a:pt x="15019" y="1"/>
                  <a:pt x="1391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8"/>
          <p:cNvSpPr/>
          <p:nvPr/>
        </p:nvSpPr>
        <p:spPr>
          <a:xfrm rot="5838800">
            <a:off x="8614115" y="1062458"/>
            <a:ext cx="398264" cy="461866"/>
          </a:xfrm>
          <a:custGeom>
            <a:avLst/>
            <a:gdLst/>
            <a:ahLst/>
            <a:cxnLst/>
            <a:rect l="l" t="t" r="r" b="b"/>
            <a:pathLst>
              <a:path w="15930" h="18474" extrusionOk="0">
                <a:moveTo>
                  <a:pt x="13919" y="1"/>
                </a:moveTo>
                <a:cubicBezTo>
                  <a:pt x="6238" y="1"/>
                  <a:pt x="0" y="6238"/>
                  <a:pt x="0" y="13920"/>
                </a:cubicBezTo>
                <a:lnTo>
                  <a:pt x="0" y="16480"/>
                </a:lnTo>
                <a:cubicBezTo>
                  <a:pt x="0" y="17597"/>
                  <a:pt x="911" y="18473"/>
                  <a:pt x="2011" y="18473"/>
                </a:cubicBezTo>
                <a:cubicBezTo>
                  <a:pt x="9692" y="18473"/>
                  <a:pt x="15930" y="12253"/>
                  <a:pt x="15930" y="4554"/>
                </a:cubicBezTo>
                <a:lnTo>
                  <a:pt x="15930" y="1994"/>
                </a:lnTo>
                <a:cubicBezTo>
                  <a:pt x="15930" y="877"/>
                  <a:pt x="15019" y="1"/>
                  <a:pt x="139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1" name="Google Shape;111;p8"/>
          <p:cNvGrpSpPr/>
          <p:nvPr/>
        </p:nvGrpSpPr>
        <p:grpSpPr>
          <a:xfrm>
            <a:off x="5111000" y="4604221"/>
            <a:ext cx="1529800" cy="539528"/>
            <a:chOff x="5226888" y="4555663"/>
            <a:chExt cx="1529800" cy="580825"/>
          </a:xfrm>
        </p:grpSpPr>
        <p:sp>
          <p:nvSpPr>
            <p:cNvPr id="112" name="Google Shape;112;p8"/>
            <p:cNvSpPr/>
            <p:nvPr/>
          </p:nvSpPr>
          <p:spPr>
            <a:xfrm rot="5400000">
              <a:off x="5701375" y="4081175"/>
              <a:ext cx="580825" cy="1529800"/>
            </a:xfrm>
            <a:custGeom>
              <a:avLst/>
              <a:gdLst/>
              <a:ahLst/>
              <a:cxnLst/>
              <a:rect l="l" t="t" r="r" b="b"/>
              <a:pathLst>
                <a:path w="23233" h="61192" extrusionOk="0">
                  <a:moveTo>
                    <a:pt x="0" y="0"/>
                  </a:moveTo>
                  <a:lnTo>
                    <a:pt x="0" y="61192"/>
                  </a:lnTo>
                  <a:lnTo>
                    <a:pt x="23233" y="61192"/>
                  </a:lnTo>
                  <a:lnTo>
                    <a:pt x="2323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8"/>
            <p:cNvSpPr/>
            <p:nvPr/>
          </p:nvSpPr>
          <p:spPr>
            <a:xfrm rot="5400000">
              <a:off x="5826163" y="4389838"/>
              <a:ext cx="331250" cy="662900"/>
            </a:xfrm>
            <a:custGeom>
              <a:avLst/>
              <a:gdLst/>
              <a:ahLst/>
              <a:cxnLst/>
              <a:rect l="l" t="t" r="r" b="b"/>
              <a:pathLst>
                <a:path w="13250" h="26516" extrusionOk="0">
                  <a:moveTo>
                    <a:pt x="0" y="1"/>
                  </a:moveTo>
                  <a:lnTo>
                    <a:pt x="0" y="26515"/>
                  </a:lnTo>
                  <a:cubicBezTo>
                    <a:pt x="7321" y="26515"/>
                    <a:pt x="13249" y="20570"/>
                    <a:pt x="13249" y="13249"/>
                  </a:cubicBezTo>
                  <a:cubicBezTo>
                    <a:pt x="13249" y="5929"/>
                    <a:pt x="7321" y="1"/>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14"/>
        <p:cNvGrpSpPr/>
        <p:nvPr/>
      </p:nvGrpSpPr>
      <p:grpSpPr>
        <a:xfrm>
          <a:off x="0" y="0"/>
          <a:ext cx="0" cy="0"/>
          <a:chOff x="0" y="0"/>
          <a:chExt cx="0" cy="0"/>
        </a:xfrm>
      </p:grpSpPr>
      <p:sp>
        <p:nvSpPr>
          <p:cNvPr id="115" name="Google Shape;115;p9"/>
          <p:cNvSpPr txBox="1">
            <a:spLocks noGrp="1"/>
          </p:cNvSpPr>
          <p:nvPr>
            <p:ph type="title"/>
          </p:nvPr>
        </p:nvSpPr>
        <p:spPr>
          <a:xfrm>
            <a:off x="967887" y="1509400"/>
            <a:ext cx="4575900" cy="14049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sz="8000"/>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116" name="Google Shape;116;p9"/>
          <p:cNvSpPr txBox="1">
            <a:spLocks noGrp="1"/>
          </p:cNvSpPr>
          <p:nvPr>
            <p:ph type="subTitle" idx="1"/>
          </p:nvPr>
        </p:nvSpPr>
        <p:spPr>
          <a:xfrm>
            <a:off x="967887" y="2950500"/>
            <a:ext cx="4575900" cy="671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sz="1600"/>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grpSp>
        <p:nvGrpSpPr>
          <p:cNvPr id="117" name="Google Shape;117;p9"/>
          <p:cNvGrpSpPr/>
          <p:nvPr/>
        </p:nvGrpSpPr>
        <p:grpSpPr>
          <a:xfrm>
            <a:off x="8384363" y="3109888"/>
            <a:ext cx="759625" cy="678075"/>
            <a:chOff x="8384363" y="3109888"/>
            <a:chExt cx="759625" cy="678075"/>
          </a:xfrm>
        </p:grpSpPr>
        <p:sp>
          <p:nvSpPr>
            <p:cNvPr id="118" name="Google Shape;118;p9"/>
            <p:cNvSpPr/>
            <p:nvPr/>
          </p:nvSpPr>
          <p:spPr>
            <a:xfrm rot="5400000">
              <a:off x="8425288" y="3068963"/>
              <a:ext cx="677775" cy="759625"/>
            </a:xfrm>
            <a:custGeom>
              <a:avLst/>
              <a:gdLst/>
              <a:ahLst/>
              <a:cxnLst/>
              <a:rect l="l" t="t" r="r" b="b"/>
              <a:pathLst>
                <a:path w="27111" h="30385" extrusionOk="0">
                  <a:moveTo>
                    <a:pt x="0" y="0"/>
                  </a:moveTo>
                  <a:lnTo>
                    <a:pt x="0" y="30385"/>
                  </a:lnTo>
                  <a:lnTo>
                    <a:pt x="27111" y="30385"/>
                  </a:lnTo>
                  <a:lnTo>
                    <a:pt x="2711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9"/>
            <p:cNvSpPr/>
            <p:nvPr/>
          </p:nvSpPr>
          <p:spPr>
            <a:xfrm rot="5400000">
              <a:off x="8594650" y="3238625"/>
              <a:ext cx="339050" cy="759625"/>
            </a:xfrm>
            <a:custGeom>
              <a:avLst/>
              <a:gdLst/>
              <a:ahLst/>
              <a:cxnLst/>
              <a:rect l="l" t="t" r="r" b="b"/>
              <a:pathLst>
                <a:path w="13562" h="30385" extrusionOk="0">
                  <a:moveTo>
                    <a:pt x="13562" y="0"/>
                  </a:moveTo>
                  <a:lnTo>
                    <a:pt x="1" y="15192"/>
                  </a:lnTo>
                  <a:lnTo>
                    <a:pt x="13562" y="30385"/>
                  </a:lnTo>
                  <a:lnTo>
                    <a:pt x="1356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0" name="Google Shape;120;p9"/>
          <p:cNvGrpSpPr/>
          <p:nvPr/>
        </p:nvGrpSpPr>
        <p:grpSpPr>
          <a:xfrm>
            <a:off x="8383763" y="3787638"/>
            <a:ext cx="760225" cy="678100"/>
            <a:chOff x="8383763" y="3787638"/>
            <a:chExt cx="760225" cy="678100"/>
          </a:xfrm>
        </p:grpSpPr>
        <p:sp>
          <p:nvSpPr>
            <p:cNvPr id="121" name="Google Shape;121;p9"/>
            <p:cNvSpPr/>
            <p:nvPr/>
          </p:nvSpPr>
          <p:spPr>
            <a:xfrm rot="5400000">
              <a:off x="8424675" y="3746725"/>
              <a:ext cx="678100" cy="759925"/>
            </a:xfrm>
            <a:custGeom>
              <a:avLst/>
              <a:gdLst/>
              <a:ahLst/>
              <a:cxnLst/>
              <a:rect l="l" t="t" r="r" b="b"/>
              <a:pathLst>
                <a:path w="27124" h="30397" extrusionOk="0">
                  <a:moveTo>
                    <a:pt x="1" y="0"/>
                  </a:moveTo>
                  <a:lnTo>
                    <a:pt x="1" y="30397"/>
                  </a:lnTo>
                  <a:lnTo>
                    <a:pt x="27123" y="30397"/>
                  </a:lnTo>
                  <a:lnTo>
                    <a:pt x="2712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9"/>
            <p:cNvSpPr/>
            <p:nvPr/>
          </p:nvSpPr>
          <p:spPr>
            <a:xfrm rot="5400000">
              <a:off x="8594800" y="3916250"/>
              <a:ext cx="338750" cy="759625"/>
            </a:xfrm>
            <a:custGeom>
              <a:avLst/>
              <a:gdLst/>
              <a:ahLst/>
              <a:cxnLst/>
              <a:rect l="l" t="t" r="r" b="b"/>
              <a:pathLst>
                <a:path w="13550" h="30385" extrusionOk="0">
                  <a:moveTo>
                    <a:pt x="13549" y="0"/>
                  </a:moveTo>
                  <a:lnTo>
                    <a:pt x="0" y="15192"/>
                  </a:lnTo>
                  <a:lnTo>
                    <a:pt x="13549" y="30385"/>
                  </a:lnTo>
                  <a:lnTo>
                    <a:pt x="1354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3" name="Google Shape;123;p9"/>
          <p:cNvGrpSpPr/>
          <p:nvPr/>
        </p:nvGrpSpPr>
        <p:grpSpPr>
          <a:xfrm>
            <a:off x="8384363" y="4465713"/>
            <a:ext cx="759625" cy="677775"/>
            <a:chOff x="8384363" y="4465713"/>
            <a:chExt cx="759625" cy="677775"/>
          </a:xfrm>
        </p:grpSpPr>
        <p:sp>
          <p:nvSpPr>
            <p:cNvPr id="124" name="Google Shape;124;p9"/>
            <p:cNvSpPr/>
            <p:nvPr/>
          </p:nvSpPr>
          <p:spPr>
            <a:xfrm rot="5400000">
              <a:off x="8425288" y="4424788"/>
              <a:ext cx="677775" cy="759625"/>
            </a:xfrm>
            <a:custGeom>
              <a:avLst/>
              <a:gdLst/>
              <a:ahLst/>
              <a:cxnLst/>
              <a:rect l="l" t="t" r="r" b="b"/>
              <a:pathLst>
                <a:path w="27111" h="30385" extrusionOk="0">
                  <a:moveTo>
                    <a:pt x="0" y="0"/>
                  </a:moveTo>
                  <a:lnTo>
                    <a:pt x="0" y="30385"/>
                  </a:lnTo>
                  <a:lnTo>
                    <a:pt x="27111" y="30385"/>
                  </a:lnTo>
                  <a:lnTo>
                    <a:pt x="2711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9"/>
            <p:cNvSpPr/>
            <p:nvPr/>
          </p:nvSpPr>
          <p:spPr>
            <a:xfrm rot="5400000">
              <a:off x="8594800" y="4594000"/>
              <a:ext cx="338750" cy="759625"/>
            </a:xfrm>
            <a:custGeom>
              <a:avLst/>
              <a:gdLst/>
              <a:ahLst/>
              <a:cxnLst/>
              <a:rect l="l" t="t" r="r" b="b"/>
              <a:pathLst>
                <a:path w="13550" h="30385" extrusionOk="0">
                  <a:moveTo>
                    <a:pt x="13550" y="0"/>
                  </a:moveTo>
                  <a:lnTo>
                    <a:pt x="1" y="15192"/>
                  </a:lnTo>
                  <a:lnTo>
                    <a:pt x="13550" y="30385"/>
                  </a:lnTo>
                  <a:lnTo>
                    <a:pt x="1355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6" name="Google Shape;126;p9"/>
          <p:cNvSpPr/>
          <p:nvPr/>
        </p:nvSpPr>
        <p:spPr>
          <a:xfrm>
            <a:off x="8383775" y="2466625"/>
            <a:ext cx="760226" cy="643575"/>
          </a:xfrm>
          <a:custGeom>
            <a:avLst/>
            <a:gdLst/>
            <a:ahLst/>
            <a:cxnLst/>
            <a:rect l="l" t="t" r="r" b="b"/>
            <a:pathLst>
              <a:path w="25742" h="25743" extrusionOk="0">
                <a:moveTo>
                  <a:pt x="25742" y="1"/>
                </a:moveTo>
                <a:lnTo>
                  <a:pt x="12390" y="13335"/>
                </a:lnTo>
                <a:lnTo>
                  <a:pt x="0" y="25742"/>
                </a:lnTo>
                <a:lnTo>
                  <a:pt x="25742" y="25742"/>
                </a:lnTo>
                <a:lnTo>
                  <a:pt x="2574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7" name="Google Shape;127;p9"/>
          <p:cNvGrpSpPr/>
          <p:nvPr/>
        </p:nvGrpSpPr>
        <p:grpSpPr>
          <a:xfrm>
            <a:off x="8430775" y="662450"/>
            <a:ext cx="1072775" cy="1072775"/>
            <a:chOff x="6124575" y="1181225"/>
            <a:chExt cx="1072775" cy="1072775"/>
          </a:xfrm>
        </p:grpSpPr>
        <p:sp>
          <p:nvSpPr>
            <p:cNvPr id="128" name="Google Shape;128;p9"/>
            <p:cNvSpPr/>
            <p:nvPr/>
          </p:nvSpPr>
          <p:spPr>
            <a:xfrm>
              <a:off x="6124575" y="1181225"/>
              <a:ext cx="212250" cy="211650"/>
            </a:xfrm>
            <a:custGeom>
              <a:avLst/>
              <a:gdLst/>
              <a:ahLst/>
              <a:cxnLst/>
              <a:rect l="l" t="t" r="r" b="b"/>
              <a:pathLst>
                <a:path w="8490" h="8466" extrusionOk="0">
                  <a:moveTo>
                    <a:pt x="4072" y="1"/>
                  </a:moveTo>
                  <a:lnTo>
                    <a:pt x="0" y="4061"/>
                  </a:lnTo>
                  <a:lnTo>
                    <a:pt x="0" y="8466"/>
                  </a:lnTo>
                  <a:lnTo>
                    <a:pt x="848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9"/>
            <p:cNvSpPr/>
            <p:nvPr/>
          </p:nvSpPr>
          <p:spPr>
            <a:xfrm>
              <a:off x="6124575" y="1181225"/>
              <a:ext cx="457500" cy="456925"/>
            </a:xfrm>
            <a:custGeom>
              <a:avLst/>
              <a:gdLst/>
              <a:ahLst/>
              <a:cxnLst/>
              <a:rect l="l" t="t" r="r" b="b"/>
              <a:pathLst>
                <a:path w="18300" h="18277" extrusionOk="0">
                  <a:moveTo>
                    <a:pt x="13895" y="1"/>
                  </a:moveTo>
                  <a:lnTo>
                    <a:pt x="0" y="13871"/>
                  </a:lnTo>
                  <a:lnTo>
                    <a:pt x="0" y="18277"/>
                  </a:lnTo>
                  <a:lnTo>
                    <a:pt x="1830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9"/>
            <p:cNvSpPr/>
            <p:nvPr/>
          </p:nvSpPr>
          <p:spPr>
            <a:xfrm>
              <a:off x="6124575" y="1181225"/>
              <a:ext cx="702475" cy="702500"/>
            </a:xfrm>
            <a:custGeom>
              <a:avLst/>
              <a:gdLst/>
              <a:ahLst/>
              <a:cxnLst/>
              <a:rect l="l" t="t" r="r" b="b"/>
              <a:pathLst>
                <a:path w="28099" h="28100" extrusionOk="0">
                  <a:moveTo>
                    <a:pt x="23693" y="1"/>
                  </a:moveTo>
                  <a:lnTo>
                    <a:pt x="0" y="23694"/>
                  </a:lnTo>
                  <a:lnTo>
                    <a:pt x="0" y="28099"/>
                  </a:lnTo>
                  <a:lnTo>
                    <a:pt x="2809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9"/>
            <p:cNvSpPr/>
            <p:nvPr/>
          </p:nvSpPr>
          <p:spPr>
            <a:xfrm>
              <a:off x="6124575" y="1181225"/>
              <a:ext cx="947750" cy="947775"/>
            </a:xfrm>
            <a:custGeom>
              <a:avLst/>
              <a:gdLst/>
              <a:ahLst/>
              <a:cxnLst/>
              <a:rect l="l" t="t" r="r" b="b"/>
              <a:pathLst>
                <a:path w="37910" h="37911" extrusionOk="0">
                  <a:moveTo>
                    <a:pt x="33504" y="1"/>
                  </a:moveTo>
                  <a:lnTo>
                    <a:pt x="0" y="33505"/>
                  </a:lnTo>
                  <a:lnTo>
                    <a:pt x="0" y="37910"/>
                  </a:lnTo>
                  <a:lnTo>
                    <a:pt x="3791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9"/>
            <p:cNvSpPr/>
            <p:nvPr/>
          </p:nvSpPr>
          <p:spPr>
            <a:xfrm>
              <a:off x="6134675" y="1191350"/>
              <a:ext cx="1062675" cy="1062650"/>
            </a:xfrm>
            <a:custGeom>
              <a:avLst/>
              <a:gdLst/>
              <a:ahLst/>
              <a:cxnLst/>
              <a:rect l="l" t="t" r="r" b="b"/>
              <a:pathLst>
                <a:path w="42507" h="42506" extrusionOk="0">
                  <a:moveTo>
                    <a:pt x="42506" y="0"/>
                  </a:moveTo>
                  <a:lnTo>
                    <a:pt x="1" y="42506"/>
                  </a:lnTo>
                  <a:lnTo>
                    <a:pt x="4418" y="42506"/>
                  </a:lnTo>
                  <a:lnTo>
                    <a:pt x="42506" y="4406"/>
                  </a:lnTo>
                  <a:lnTo>
                    <a:pt x="4250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9"/>
            <p:cNvSpPr/>
            <p:nvPr/>
          </p:nvSpPr>
          <p:spPr>
            <a:xfrm>
              <a:off x="6380250" y="1436325"/>
              <a:ext cx="817100" cy="817675"/>
            </a:xfrm>
            <a:custGeom>
              <a:avLst/>
              <a:gdLst/>
              <a:ahLst/>
              <a:cxnLst/>
              <a:rect l="l" t="t" r="r" b="b"/>
              <a:pathLst>
                <a:path w="32684" h="32707" extrusionOk="0">
                  <a:moveTo>
                    <a:pt x="32683" y="0"/>
                  </a:moveTo>
                  <a:lnTo>
                    <a:pt x="0" y="32707"/>
                  </a:lnTo>
                  <a:lnTo>
                    <a:pt x="4406" y="32707"/>
                  </a:lnTo>
                  <a:lnTo>
                    <a:pt x="32683" y="4429"/>
                  </a:lnTo>
                  <a:lnTo>
                    <a:pt x="3268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9"/>
            <p:cNvSpPr/>
            <p:nvPr/>
          </p:nvSpPr>
          <p:spPr>
            <a:xfrm>
              <a:off x="6625525" y="1681875"/>
              <a:ext cx="571825" cy="572125"/>
            </a:xfrm>
            <a:custGeom>
              <a:avLst/>
              <a:gdLst/>
              <a:ahLst/>
              <a:cxnLst/>
              <a:rect l="l" t="t" r="r" b="b"/>
              <a:pathLst>
                <a:path w="22873" h="22885" extrusionOk="0">
                  <a:moveTo>
                    <a:pt x="22872" y="1"/>
                  </a:moveTo>
                  <a:lnTo>
                    <a:pt x="0" y="22885"/>
                  </a:lnTo>
                  <a:lnTo>
                    <a:pt x="4406" y="22885"/>
                  </a:lnTo>
                  <a:lnTo>
                    <a:pt x="22872" y="4406"/>
                  </a:lnTo>
                  <a:lnTo>
                    <a:pt x="2287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9"/>
            <p:cNvSpPr/>
            <p:nvPr/>
          </p:nvSpPr>
          <p:spPr>
            <a:xfrm>
              <a:off x="6870775" y="1927150"/>
              <a:ext cx="326575" cy="326850"/>
            </a:xfrm>
            <a:custGeom>
              <a:avLst/>
              <a:gdLst/>
              <a:ahLst/>
              <a:cxnLst/>
              <a:rect l="l" t="t" r="r" b="b"/>
              <a:pathLst>
                <a:path w="13063" h="13074" extrusionOk="0">
                  <a:moveTo>
                    <a:pt x="13062" y="1"/>
                  </a:moveTo>
                  <a:lnTo>
                    <a:pt x="1" y="13074"/>
                  </a:lnTo>
                  <a:lnTo>
                    <a:pt x="4418" y="13074"/>
                  </a:lnTo>
                  <a:lnTo>
                    <a:pt x="13062" y="4406"/>
                  </a:lnTo>
                  <a:lnTo>
                    <a:pt x="1306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6" name="Google Shape;136;p9"/>
          <p:cNvSpPr/>
          <p:nvPr/>
        </p:nvSpPr>
        <p:spPr>
          <a:xfrm rot="-2038101">
            <a:off x="8316299" y="189444"/>
            <a:ext cx="513684" cy="1027339"/>
          </a:xfrm>
          <a:custGeom>
            <a:avLst/>
            <a:gdLst/>
            <a:ahLst/>
            <a:cxnLst/>
            <a:rect l="l" t="t" r="r" b="b"/>
            <a:pathLst>
              <a:path w="33946" h="67890" extrusionOk="0">
                <a:moveTo>
                  <a:pt x="1" y="0"/>
                </a:moveTo>
                <a:lnTo>
                  <a:pt x="1" y="67889"/>
                </a:lnTo>
                <a:lnTo>
                  <a:pt x="33946" y="33945"/>
                </a:lnTo>
                <a:lnTo>
                  <a:pt x="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5"/>
        </a:solidFill>
        <a:effectLst/>
      </p:bgPr>
    </p:bg>
    <p:spTree>
      <p:nvGrpSpPr>
        <p:cNvPr id="1" name="Shape 157"/>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ext 3">
  <p:cSld name="TITLE_AND_BODY_2">
    <p:spTree>
      <p:nvGrpSpPr>
        <p:cNvPr id="1" name="Shape 292"/>
        <p:cNvGrpSpPr/>
        <p:nvPr/>
      </p:nvGrpSpPr>
      <p:grpSpPr>
        <a:xfrm>
          <a:off x="0" y="0"/>
          <a:ext cx="0" cy="0"/>
          <a:chOff x="0" y="0"/>
          <a:chExt cx="0" cy="0"/>
        </a:xfrm>
      </p:grpSpPr>
      <p:sp>
        <p:nvSpPr>
          <p:cNvPr id="293" name="Google Shape;293;p21"/>
          <p:cNvSpPr txBox="1">
            <a:spLocks noGrp="1"/>
          </p:cNvSpPr>
          <p:nvPr>
            <p:ph type="title"/>
          </p:nvPr>
        </p:nvSpPr>
        <p:spPr>
          <a:xfrm>
            <a:off x="720000" y="539500"/>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94" name="Google Shape;294;p21"/>
          <p:cNvSpPr txBox="1">
            <a:spLocks noGrp="1"/>
          </p:cNvSpPr>
          <p:nvPr>
            <p:ph type="body" idx="1"/>
          </p:nvPr>
        </p:nvSpPr>
        <p:spPr>
          <a:xfrm>
            <a:off x="720000" y="1149688"/>
            <a:ext cx="7704000" cy="3089100"/>
          </a:xfrm>
          <a:prstGeom prst="rect">
            <a:avLst/>
          </a:prstGeom>
        </p:spPr>
        <p:txBody>
          <a:bodyPr spcFirstLastPara="1" wrap="square" lIns="91425" tIns="91425" rIns="91425" bIns="91425" anchor="t" anchorCtr="0">
            <a:noAutofit/>
          </a:bodyPr>
          <a:lstStyle>
            <a:lvl1pPr marL="457200" lvl="0" indent="-304800" rtl="0">
              <a:spcBef>
                <a:spcPts val="0"/>
              </a:spcBef>
              <a:spcAft>
                <a:spcPts val="0"/>
              </a:spcAft>
              <a:buSzPts val="1200"/>
              <a:buFont typeface="Nunito Light"/>
              <a:buChar char="●"/>
              <a:defRPr/>
            </a:lvl1pPr>
            <a:lvl2pPr marL="914400" lvl="1" indent="-304800" rtl="0">
              <a:lnSpc>
                <a:spcPct val="100000"/>
              </a:lnSpc>
              <a:spcBef>
                <a:spcPts val="0"/>
              </a:spcBef>
              <a:spcAft>
                <a:spcPts val="0"/>
              </a:spcAft>
              <a:buSzPts val="1200"/>
              <a:buFont typeface="Nunito Light"/>
              <a:buChar char="○"/>
              <a:defRPr/>
            </a:lvl2pPr>
            <a:lvl3pPr marL="1371600" lvl="2" indent="-304800" rtl="0">
              <a:lnSpc>
                <a:spcPct val="100000"/>
              </a:lnSpc>
              <a:spcBef>
                <a:spcPts val="0"/>
              </a:spcBef>
              <a:spcAft>
                <a:spcPts val="0"/>
              </a:spcAft>
              <a:buSzPts val="1200"/>
              <a:buFont typeface="Nunito Light"/>
              <a:buChar char="■"/>
              <a:defRPr/>
            </a:lvl3pPr>
            <a:lvl4pPr marL="1828800" lvl="3" indent="-304800" rtl="0">
              <a:lnSpc>
                <a:spcPct val="100000"/>
              </a:lnSpc>
              <a:spcBef>
                <a:spcPts val="0"/>
              </a:spcBef>
              <a:spcAft>
                <a:spcPts val="0"/>
              </a:spcAft>
              <a:buSzPts val="1200"/>
              <a:buFont typeface="Nunito Light"/>
              <a:buChar char="●"/>
              <a:defRPr/>
            </a:lvl4pPr>
            <a:lvl5pPr marL="2286000" lvl="4" indent="-304800" rtl="0">
              <a:lnSpc>
                <a:spcPct val="100000"/>
              </a:lnSpc>
              <a:spcBef>
                <a:spcPts val="0"/>
              </a:spcBef>
              <a:spcAft>
                <a:spcPts val="0"/>
              </a:spcAft>
              <a:buSzPts val="1200"/>
              <a:buFont typeface="Nunito Light"/>
              <a:buChar char="○"/>
              <a:defRPr/>
            </a:lvl5pPr>
            <a:lvl6pPr marL="2743200" lvl="5" indent="-304800" rtl="0">
              <a:lnSpc>
                <a:spcPct val="100000"/>
              </a:lnSpc>
              <a:spcBef>
                <a:spcPts val="0"/>
              </a:spcBef>
              <a:spcAft>
                <a:spcPts val="0"/>
              </a:spcAft>
              <a:buSzPts val="1200"/>
              <a:buFont typeface="Nunito Light"/>
              <a:buChar char="■"/>
              <a:defRPr/>
            </a:lvl6pPr>
            <a:lvl7pPr marL="3200400" lvl="6" indent="-304800" rtl="0">
              <a:lnSpc>
                <a:spcPct val="100000"/>
              </a:lnSpc>
              <a:spcBef>
                <a:spcPts val="0"/>
              </a:spcBef>
              <a:spcAft>
                <a:spcPts val="0"/>
              </a:spcAft>
              <a:buSzPts val="1200"/>
              <a:buFont typeface="Nunito Light"/>
              <a:buChar char="●"/>
              <a:defRPr/>
            </a:lvl7pPr>
            <a:lvl8pPr marL="3657600" lvl="7" indent="-304800" rtl="0">
              <a:lnSpc>
                <a:spcPct val="100000"/>
              </a:lnSpc>
              <a:spcBef>
                <a:spcPts val="0"/>
              </a:spcBef>
              <a:spcAft>
                <a:spcPts val="0"/>
              </a:spcAft>
              <a:buSzPts val="1200"/>
              <a:buFont typeface="Nunito Light"/>
              <a:buChar char="○"/>
              <a:defRPr/>
            </a:lvl8pPr>
            <a:lvl9pPr marL="4114800" lvl="8" indent="-304800" rtl="0">
              <a:lnSpc>
                <a:spcPct val="100000"/>
              </a:lnSpc>
              <a:spcBef>
                <a:spcPts val="0"/>
              </a:spcBef>
              <a:spcAft>
                <a:spcPts val="0"/>
              </a:spcAft>
              <a:buSzPts val="1200"/>
              <a:buFont typeface="Nunito Light"/>
              <a:buChar char="■"/>
              <a:defRPr/>
            </a:lvl9pPr>
          </a:lstStyle>
          <a:p>
            <a:endParaRPr/>
          </a:p>
        </p:txBody>
      </p:sp>
      <p:cxnSp>
        <p:nvCxnSpPr>
          <p:cNvPr id="295" name="Google Shape;295;p21"/>
          <p:cNvCxnSpPr/>
          <p:nvPr/>
        </p:nvCxnSpPr>
        <p:spPr>
          <a:xfrm>
            <a:off x="588175" y="533800"/>
            <a:ext cx="0" cy="541800"/>
          </a:xfrm>
          <a:prstGeom prst="straightConnector1">
            <a:avLst/>
          </a:prstGeom>
          <a:noFill/>
          <a:ln w="9525" cap="flat" cmpd="sng">
            <a:solidFill>
              <a:schemeClr val="dk1"/>
            </a:solidFill>
            <a:prstDash val="solid"/>
            <a:round/>
            <a:headEnd type="none" w="med" len="med"/>
            <a:tailEnd type="none" w="med" len="med"/>
          </a:ln>
        </p:spPr>
      </p:cxnSp>
      <p:grpSp>
        <p:nvGrpSpPr>
          <p:cNvPr id="296" name="Google Shape;296;p21"/>
          <p:cNvGrpSpPr/>
          <p:nvPr/>
        </p:nvGrpSpPr>
        <p:grpSpPr>
          <a:xfrm>
            <a:off x="8384375" y="3884900"/>
            <a:ext cx="759625" cy="677775"/>
            <a:chOff x="8384375" y="3884900"/>
            <a:chExt cx="759625" cy="677775"/>
          </a:xfrm>
        </p:grpSpPr>
        <p:sp>
          <p:nvSpPr>
            <p:cNvPr id="297" name="Google Shape;297;p21"/>
            <p:cNvSpPr/>
            <p:nvPr/>
          </p:nvSpPr>
          <p:spPr>
            <a:xfrm rot="-5400000">
              <a:off x="8425300" y="3843975"/>
              <a:ext cx="677775" cy="759625"/>
            </a:xfrm>
            <a:custGeom>
              <a:avLst/>
              <a:gdLst/>
              <a:ahLst/>
              <a:cxnLst/>
              <a:rect l="l" t="t" r="r" b="b"/>
              <a:pathLst>
                <a:path w="27111" h="30385" extrusionOk="0">
                  <a:moveTo>
                    <a:pt x="0" y="0"/>
                  </a:moveTo>
                  <a:lnTo>
                    <a:pt x="0" y="30385"/>
                  </a:lnTo>
                  <a:lnTo>
                    <a:pt x="27111" y="30385"/>
                  </a:lnTo>
                  <a:lnTo>
                    <a:pt x="2711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21"/>
            <p:cNvSpPr/>
            <p:nvPr/>
          </p:nvSpPr>
          <p:spPr>
            <a:xfrm rot="-5400000">
              <a:off x="8594813" y="3674763"/>
              <a:ext cx="338750" cy="759625"/>
            </a:xfrm>
            <a:custGeom>
              <a:avLst/>
              <a:gdLst/>
              <a:ahLst/>
              <a:cxnLst/>
              <a:rect l="l" t="t" r="r" b="b"/>
              <a:pathLst>
                <a:path w="13550" h="30385" extrusionOk="0">
                  <a:moveTo>
                    <a:pt x="13550" y="0"/>
                  </a:moveTo>
                  <a:lnTo>
                    <a:pt x="1" y="15192"/>
                  </a:lnTo>
                  <a:lnTo>
                    <a:pt x="13550" y="30385"/>
                  </a:lnTo>
                  <a:lnTo>
                    <a:pt x="1355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9" name="Google Shape;299;p21"/>
          <p:cNvGrpSpPr/>
          <p:nvPr/>
        </p:nvGrpSpPr>
        <p:grpSpPr>
          <a:xfrm>
            <a:off x="7620288" y="4562663"/>
            <a:ext cx="1529800" cy="580825"/>
            <a:chOff x="7620288" y="4562663"/>
            <a:chExt cx="1529800" cy="580825"/>
          </a:xfrm>
        </p:grpSpPr>
        <p:sp>
          <p:nvSpPr>
            <p:cNvPr id="300" name="Google Shape;300;p21"/>
            <p:cNvSpPr/>
            <p:nvPr/>
          </p:nvSpPr>
          <p:spPr>
            <a:xfrm rot="5400000">
              <a:off x="8094775" y="4088175"/>
              <a:ext cx="580825" cy="1529800"/>
            </a:xfrm>
            <a:custGeom>
              <a:avLst/>
              <a:gdLst/>
              <a:ahLst/>
              <a:cxnLst/>
              <a:rect l="l" t="t" r="r" b="b"/>
              <a:pathLst>
                <a:path w="23233" h="61192" extrusionOk="0">
                  <a:moveTo>
                    <a:pt x="0" y="0"/>
                  </a:moveTo>
                  <a:lnTo>
                    <a:pt x="0" y="61192"/>
                  </a:lnTo>
                  <a:lnTo>
                    <a:pt x="23233" y="61192"/>
                  </a:lnTo>
                  <a:lnTo>
                    <a:pt x="2323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21"/>
            <p:cNvSpPr/>
            <p:nvPr/>
          </p:nvSpPr>
          <p:spPr>
            <a:xfrm rot="5400000">
              <a:off x="8219138" y="4396838"/>
              <a:ext cx="331250" cy="662900"/>
            </a:xfrm>
            <a:custGeom>
              <a:avLst/>
              <a:gdLst/>
              <a:ahLst/>
              <a:cxnLst/>
              <a:rect l="l" t="t" r="r" b="b"/>
              <a:pathLst>
                <a:path w="13250" h="26516" extrusionOk="0">
                  <a:moveTo>
                    <a:pt x="0" y="1"/>
                  </a:moveTo>
                  <a:lnTo>
                    <a:pt x="0" y="26515"/>
                  </a:lnTo>
                  <a:cubicBezTo>
                    <a:pt x="7321" y="26515"/>
                    <a:pt x="13249" y="20570"/>
                    <a:pt x="13249" y="13249"/>
                  </a:cubicBezTo>
                  <a:cubicBezTo>
                    <a:pt x="13249" y="5929"/>
                    <a:pt x="7321"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482"/>
        <p:cNvGrpSpPr/>
        <p:nvPr/>
      </p:nvGrpSpPr>
      <p:grpSpPr>
        <a:xfrm>
          <a:off x="0" y="0"/>
          <a:ext cx="0" cy="0"/>
          <a:chOff x="0" y="0"/>
          <a:chExt cx="0" cy="0"/>
        </a:xfrm>
      </p:grpSpPr>
      <p:sp>
        <p:nvSpPr>
          <p:cNvPr id="483" name="Google Shape;483;p32"/>
          <p:cNvSpPr/>
          <p:nvPr/>
        </p:nvSpPr>
        <p:spPr>
          <a:xfrm>
            <a:off x="8384075" y="2935925"/>
            <a:ext cx="759603" cy="1529800"/>
          </a:xfrm>
          <a:custGeom>
            <a:avLst/>
            <a:gdLst/>
            <a:ahLst/>
            <a:cxnLst/>
            <a:rect l="l" t="t" r="r" b="b"/>
            <a:pathLst>
              <a:path w="23233" h="61192" extrusionOk="0">
                <a:moveTo>
                  <a:pt x="0" y="0"/>
                </a:moveTo>
                <a:lnTo>
                  <a:pt x="0" y="61192"/>
                </a:lnTo>
                <a:lnTo>
                  <a:pt x="23233" y="61192"/>
                </a:lnTo>
                <a:lnTo>
                  <a:pt x="2323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84" name="Google Shape;484;p32"/>
          <p:cNvGrpSpPr/>
          <p:nvPr/>
        </p:nvGrpSpPr>
        <p:grpSpPr>
          <a:xfrm>
            <a:off x="7328975" y="4313950"/>
            <a:ext cx="1055100" cy="829550"/>
            <a:chOff x="6757125" y="3689425"/>
            <a:chExt cx="1055100" cy="829550"/>
          </a:xfrm>
        </p:grpSpPr>
        <p:sp>
          <p:nvSpPr>
            <p:cNvPr id="485" name="Google Shape;485;p32"/>
            <p:cNvSpPr/>
            <p:nvPr/>
          </p:nvSpPr>
          <p:spPr>
            <a:xfrm>
              <a:off x="6757125" y="3689425"/>
              <a:ext cx="1055100" cy="829550"/>
            </a:xfrm>
            <a:custGeom>
              <a:avLst/>
              <a:gdLst/>
              <a:ahLst/>
              <a:cxnLst/>
              <a:rect l="l" t="t" r="r" b="b"/>
              <a:pathLst>
                <a:path w="42204" h="33182" extrusionOk="0">
                  <a:moveTo>
                    <a:pt x="0" y="0"/>
                  </a:moveTo>
                  <a:lnTo>
                    <a:pt x="0" y="33182"/>
                  </a:lnTo>
                  <a:lnTo>
                    <a:pt x="42204" y="33182"/>
                  </a:lnTo>
                  <a:lnTo>
                    <a:pt x="4220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32"/>
            <p:cNvSpPr/>
            <p:nvPr/>
          </p:nvSpPr>
          <p:spPr>
            <a:xfrm>
              <a:off x="6757125" y="3689425"/>
              <a:ext cx="527125" cy="829550"/>
            </a:xfrm>
            <a:custGeom>
              <a:avLst/>
              <a:gdLst/>
              <a:ahLst/>
              <a:cxnLst/>
              <a:rect l="l" t="t" r="r" b="b"/>
              <a:pathLst>
                <a:path w="21085" h="33182" extrusionOk="0">
                  <a:moveTo>
                    <a:pt x="10534" y="0"/>
                  </a:moveTo>
                  <a:lnTo>
                    <a:pt x="0" y="33182"/>
                  </a:lnTo>
                  <a:lnTo>
                    <a:pt x="21085" y="33182"/>
                  </a:lnTo>
                  <a:lnTo>
                    <a:pt x="1053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32"/>
            <p:cNvSpPr/>
            <p:nvPr/>
          </p:nvSpPr>
          <p:spPr>
            <a:xfrm>
              <a:off x="7284225" y="3689425"/>
              <a:ext cx="528000" cy="829550"/>
            </a:xfrm>
            <a:custGeom>
              <a:avLst/>
              <a:gdLst/>
              <a:ahLst/>
              <a:cxnLst/>
              <a:rect l="l" t="t" r="r" b="b"/>
              <a:pathLst>
                <a:path w="21120" h="33182" extrusionOk="0">
                  <a:moveTo>
                    <a:pt x="10552" y="0"/>
                  </a:moveTo>
                  <a:lnTo>
                    <a:pt x="1" y="33182"/>
                  </a:lnTo>
                  <a:lnTo>
                    <a:pt x="21120" y="33182"/>
                  </a:lnTo>
                  <a:lnTo>
                    <a:pt x="1055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8" name="Google Shape;488;p32"/>
          <p:cNvGrpSpPr/>
          <p:nvPr/>
        </p:nvGrpSpPr>
        <p:grpSpPr>
          <a:xfrm rot="5400000">
            <a:off x="8425000" y="4424800"/>
            <a:ext cx="677775" cy="759625"/>
            <a:chOff x="7134450" y="3573500"/>
            <a:chExt cx="677775" cy="759625"/>
          </a:xfrm>
        </p:grpSpPr>
        <p:sp>
          <p:nvSpPr>
            <p:cNvPr id="489" name="Google Shape;489;p32"/>
            <p:cNvSpPr/>
            <p:nvPr/>
          </p:nvSpPr>
          <p:spPr>
            <a:xfrm>
              <a:off x="7134450" y="3573500"/>
              <a:ext cx="677775" cy="759625"/>
            </a:xfrm>
            <a:custGeom>
              <a:avLst/>
              <a:gdLst/>
              <a:ahLst/>
              <a:cxnLst/>
              <a:rect l="l" t="t" r="r" b="b"/>
              <a:pathLst>
                <a:path w="27111" h="30385" extrusionOk="0">
                  <a:moveTo>
                    <a:pt x="0" y="0"/>
                  </a:moveTo>
                  <a:lnTo>
                    <a:pt x="0" y="30385"/>
                  </a:lnTo>
                  <a:lnTo>
                    <a:pt x="27111" y="30385"/>
                  </a:lnTo>
                  <a:lnTo>
                    <a:pt x="2711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32"/>
            <p:cNvSpPr/>
            <p:nvPr/>
          </p:nvSpPr>
          <p:spPr>
            <a:xfrm>
              <a:off x="7473175" y="3573500"/>
              <a:ext cx="338750" cy="759625"/>
            </a:xfrm>
            <a:custGeom>
              <a:avLst/>
              <a:gdLst/>
              <a:ahLst/>
              <a:cxnLst/>
              <a:rect l="l" t="t" r="r" b="b"/>
              <a:pathLst>
                <a:path w="13550" h="30385" extrusionOk="0">
                  <a:moveTo>
                    <a:pt x="13550" y="0"/>
                  </a:moveTo>
                  <a:lnTo>
                    <a:pt x="1" y="15192"/>
                  </a:lnTo>
                  <a:lnTo>
                    <a:pt x="13550" y="30385"/>
                  </a:lnTo>
                  <a:lnTo>
                    <a:pt x="1355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491"/>
        <p:cNvGrpSpPr/>
        <p:nvPr/>
      </p:nvGrpSpPr>
      <p:grpSpPr>
        <a:xfrm>
          <a:off x="0" y="0"/>
          <a:ext cx="0" cy="0"/>
          <a:chOff x="0" y="0"/>
          <a:chExt cx="0" cy="0"/>
        </a:xfrm>
      </p:grpSpPr>
      <p:grpSp>
        <p:nvGrpSpPr>
          <p:cNvPr id="492" name="Google Shape;492;p33"/>
          <p:cNvGrpSpPr/>
          <p:nvPr/>
        </p:nvGrpSpPr>
        <p:grpSpPr>
          <a:xfrm>
            <a:off x="6715013" y="4656325"/>
            <a:ext cx="2428975" cy="487175"/>
            <a:chOff x="6715013" y="4656325"/>
            <a:chExt cx="2428975" cy="487175"/>
          </a:xfrm>
        </p:grpSpPr>
        <p:sp>
          <p:nvSpPr>
            <p:cNvPr id="493" name="Google Shape;493;p33"/>
            <p:cNvSpPr/>
            <p:nvPr/>
          </p:nvSpPr>
          <p:spPr>
            <a:xfrm rot="-5400000">
              <a:off x="8769350" y="4768863"/>
              <a:ext cx="481600" cy="267675"/>
            </a:xfrm>
            <a:custGeom>
              <a:avLst/>
              <a:gdLst/>
              <a:ahLst/>
              <a:cxnLst/>
              <a:rect l="l" t="t" r="r" b="b"/>
              <a:pathLst>
                <a:path w="19264" h="10707" extrusionOk="0">
                  <a:moveTo>
                    <a:pt x="0" y="1"/>
                  </a:moveTo>
                  <a:lnTo>
                    <a:pt x="0" y="10706"/>
                  </a:lnTo>
                  <a:lnTo>
                    <a:pt x="19263" y="10706"/>
                  </a:lnTo>
                  <a:lnTo>
                    <a:pt x="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33"/>
            <p:cNvSpPr/>
            <p:nvPr/>
          </p:nvSpPr>
          <p:spPr>
            <a:xfrm rot="-5400000">
              <a:off x="8362738" y="4629900"/>
              <a:ext cx="487175" cy="540025"/>
            </a:xfrm>
            <a:custGeom>
              <a:avLst/>
              <a:gdLst/>
              <a:ahLst/>
              <a:cxnLst/>
              <a:rect l="l" t="t" r="r" b="b"/>
              <a:pathLst>
                <a:path w="19487" h="21601" extrusionOk="0">
                  <a:moveTo>
                    <a:pt x="0" y="1"/>
                  </a:moveTo>
                  <a:lnTo>
                    <a:pt x="0" y="21601"/>
                  </a:lnTo>
                  <a:lnTo>
                    <a:pt x="19487" y="10809"/>
                  </a:lnTo>
                  <a:lnTo>
                    <a:pt x="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33"/>
            <p:cNvSpPr/>
            <p:nvPr/>
          </p:nvSpPr>
          <p:spPr>
            <a:xfrm rot="-5400000">
              <a:off x="7822313" y="4629475"/>
              <a:ext cx="487175" cy="540875"/>
            </a:xfrm>
            <a:custGeom>
              <a:avLst/>
              <a:gdLst/>
              <a:ahLst/>
              <a:cxnLst/>
              <a:rect l="l" t="t" r="r" b="b"/>
              <a:pathLst>
                <a:path w="19487" h="21635" extrusionOk="0">
                  <a:moveTo>
                    <a:pt x="0" y="0"/>
                  </a:moveTo>
                  <a:lnTo>
                    <a:pt x="0" y="21635"/>
                  </a:lnTo>
                  <a:lnTo>
                    <a:pt x="19487" y="10826"/>
                  </a:lnTo>
                  <a:lnTo>
                    <a:pt x="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33"/>
            <p:cNvSpPr/>
            <p:nvPr/>
          </p:nvSpPr>
          <p:spPr>
            <a:xfrm rot="-5400000">
              <a:off x="7281888" y="4629900"/>
              <a:ext cx="487175" cy="540025"/>
            </a:xfrm>
            <a:custGeom>
              <a:avLst/>
              <a:gdLst/>
              <a:ahLst/>
              <a:cxnLst/>
              <a:rect l="l" t="t" r="r" b="b"/>
              <a:pathLst>
                <a:path w="19487" h="21601" extrusionOk="0">
                  <a:moveTo>
                    <a:pt x="0" y="0"/>
                  </a:moveTo>
                  <a:lnTo>
                    <a:pt x="0" y="21600"/>
                  </a:lnTo>
                  <a:lnTo>
                    <a:pt x="19487" y="10792"/>
                  </a:lnTo>
                  <a:lnTo>
                    <a:pt x="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33"/>
            <p:cNvSpPr/>
            <p:nvPr/>
          </p:nvSpPr>
          <p:spPr>
            <a:xfrm rot="-5400000">
              <a:off x="8631675" y="4631188"/>
              <a:ext cx="487175" cy="537450"/>
            </a:xfrm>
            <a:custGeom>
              <a:avLst/>
              <a:gdLst/>
              <a:ahLst/>
              <a:cxnLst/>
              <a:rect l="l" t="t" r="r" b="b"/>
              <a:pathLst>
                <a:path w="19487" h="21498" extrusionOk="0">
                  <a:moveTo>
                    <a:pt x="19487" y="0"/>
                  </a:moveTo>
                  <a:lnTo>
                    <a:pt x="0" y="10792"/>
                  </a:lnTo>
                  <a:lnTo>
                    <a:pt x="19263" y="21497"/>
                  </a:lnTo>
                  <a:lnTo>
                    <a:pt x="19487" y="21497"/>
                  </a:lnTo>
                  <a:lnTo>
                    <a:pt x="1948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33"/>
            <p:cNvSpPr/>
            <p:nvPr/>
          </p:nvSpPr>
          <p:spPr>
            <a:xfrm rot="-5400000">
              <a:off x="8092738" y="4629675"/>
              <a:ext cx="487175" cy="540475"/>
            </a:xfrm>
            <a:custGeom>
              <a:avLst/>
              <a:gdLst/>
              <a:ahLst/>
              <a:cxnLst/>
              <a:rect l="l" t="t" r="r" b="b"/>
              <a:pathLst>
                <a:path w="19487" h="21619" extrusionOk="0">
                  <a:moveTo>
                    <a:pt x="19487" y="1"/>
                  </a:moveTo>
                  <a:lnTo>
                    <a:pt x="0" y="10810"/>
                  </a:lnTo>
                  <a:lnTo>
                    <a:pt x="19487" y="21618"/>
                  </a:lnTo>
                  <a:lnTo>
                    <a:pt x="1948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33"/>
            <p:cNvSpPr/>
            <p:nvPr/>
          </p:nvSpPr>
          <p:spPr>
            <a:xfrm rot="-5400000">
              <a:off x="7552088" y="4629475"/>
              <a:ext cx="487175" cy="540875"/>
            </a:xfrm>
            <a:custGeom>
              <a:avLst/>
              <a:gdLst/>
              <a:ahLst/>
              <a:cxnLst/>
              <a:rect l="l" t="t" r="r" b="b"/>
              <a:pathLst>
                <a:path w="19487" h="21635" extrusionOk="0">
                  <a:moveTo>
                    <a:pt x="19487" y="1"/>
                  </a:moveTo>
                  <a:lnTo>
                    <a:pt x="0" y="10809"/>
                  </a:lnTo>
                  <a:lnTo>
                    <a:pt x="19487" y="21635"/>
                  </a:lnTo>
                  <a:lnTo>
                    <a:pt x="1948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33"/>
            <p:cNvSpPr/>
            <p:nvPr/>
          </p:nvSpPr>
          <p:spPr>
            <a:xfrm rot="-5400000">
              <a:off x="7011663" y="4629900"/>
              <a:ext cx="487175" cy="540025"/>
            </a:xfrm>
            <a:custGeom>
              <a:avLst/>
              <a:gdLst/>
              <a:ahLst/>
              <a:cxnLst/>
              <a:rect l="l" t="t" r="r" b="b"/>
              <a:pathLst>
                <a:path w="19487" h="21601" extrusionOk="0">
                  <a:moveTo>
                    <a:pt x="19487" y="1"/>
                  </a:moveTo>
                  <a:lnTo>
                    <a:pt x="0" y="10809"/>
                  </a:lnTo>
                  <a:lnTo>
                    <a:pt x="19487" y="21601"/>
                  </a:lnTo>
                  <a:lnTo>
                    <a:pt x="1948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33"/>
            <p:cNvSpPr/>
            <p:nvPr/>
          </p:nvSpPr>
          <p:spPr>
            <a:xfrm rot="-5400000">
              <a:off x="6741438" y="4629900"/>
              <a:ext cx="487175" cy="540025"/>
            </a:xfrm>
            <a:custGeom>
              <a:avLst/>
              <a:gdLst/>
              <a:ahLst/>
              <a:cxnLst/>
              <a:rect l="l" t="t" r="r" b="b"/>
              <a:pathLst>
                <a:path w="19487" h="21601" extrusionOk="0">
                  <a:moveTo>
                    <a:pt x="0" y="0"/>
                  </a:moveTo>
                  <a:lnTo>
                    <a:pt x="0" y="21600"/>
                  </a:lnTo>
                  <a:lnTo>
                    <a:pt x="19487" y="10792"/>
                  </a:lnTo>
                  <a:lnTo>
                    <a:pt x="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2" name="Google Shape;502;p33"/>
          <p:cNvGrpSpPr/>
          <p:nvPr/>
        </p:nvGrpSpPr>
        <p:grpSpPr>
          <a:xfrm>
            <a:off x="8383763" y="3978213"/>
            <a:ext cx="760225" cy="678100"/>
            <a:chOff x="8383763" y="2768138"/>
            <a:chExt cx="760225" cy="678100"/>
          </a:xfrm>
        </p:grpSpPr>
        <p:sp>
          <p:nvSpPr>
            <p:cNvPr id="503" name="Google Shape;503;p33"/>
            <p:cNvSpPr/>
            <p:nvPr/>
          </p:nvSpPr>
          <p:spPr>
            <a:xfrm rot="5400000">
              <a:off x="8424675" y="2727225"/>
              <a:ext cx="678100" cy="759925"/>
            </a:xfrm>
            <a:custGeom>
              <a:avLst/>
              <a:gdLst/>
              <a:ahLst/>
              <a:cxnLst/>
              <a:rect l="l" t="t" r="r" b="b"/>
              <a:pathLst>
                <a:path w="27124" h="30397" extrusionOk="0">
                  <a:moveTo>
                    <a:pt x="1" y="0"/>
                  </a:moveTo>
                  <a:lnTo>
                    <a:pt x="1" y="30397"/>
                  </a:lnTo>
                  <a:lnTo>
                    <a:pt x="27123" y="30397"/>
                  </a:lnTo>
                  <a:lnTo>
                    <a:pt x="2712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33"/>
            <p:cNvSpPr/>
            <p:nvPr/>
          </p:nvSpPr>
          <p:spPr>
            <a:xfrm rot="5400000">
              <a:off x="8594800" y="2896750"/>
              <a:ext cx="338750" cy="759625"/>
            </a:xfrm>
            <a:custGeom>
              <a:avLst/>
              <a:gdLst/>
              <a:ahLst/>
              <a:cxnLst/>
              <a:rect l="l" t="t" r="r" b="b"/>
              <a:pathLst>
                <a:path w="13550" h="30385" extrusionOk="0">
                  <a:moveTo>
                    <a:pt x="13549" y="0"/>
                  </a:moveTo>
                  <a:lnTo>
                    <a:pt x="0" y="15192"/>
                  </a:lnTo>
                  <a:lnTo>
                    <a:pt x="13549" y="30385"/>
                  </a:lnTo>
                  <a:lnTo>
                    <a:pt x="1354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5" name="Google Shape;505;p33"/>
          <p:cNvSpPr/>
          <p:nvPr/>
        </p:nvSpPr>
        <p:spPr>
          <a:xfrm>
            <a:off x="8394625" y="3239700"/>
            <a:ext cx="738500" cy="738525"/>
          </a:xfrm>
          <a:custGeom>
            <a:avLst/>
            <a:gdLst/>
            <a:ahLst/>
            <a:cxnLst/>
            <a:rect l="l" t="t" r="r" b="b"/>
            <a:pathLst>
              <a:path w="29540" h="29541" extrusionOk="0">
                <a:moveTo>
                  <a:pt x="14776" y="1"/>
                </a:moveTo>
                <a:cubicBezTo>
                  <a:pt x="6585" y="1"/>
                  <a:pt x="1" y="6585"/>
                  <a:pt x="1" y="14777"/>
                </a:cubicBezTo>
                <a:cubicBezTo>
                  <a:pt x="1" y="22956"/>
                  <a:pt x="6585" y="29540"/>
                  <a:pt x="14776" y="29540"/>
                </a:cubicBezTo>
                <a:cubicBezTo>
                  <a:pt x="22956" y="29540"/>
                  <a:pt x="29540" y="22956"/>
                  <a:pt x="29540" y="14777"/>
                </a:cubicBezTo>
                <a:cubicBezTo>
                  <a:pt x="29540" y="6585"/>
                  <a:pt x="22956" y="1"/>
                  <a:pt x="1477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6" name="Google Shape;506;p33"/>
          <p:cNvGrpSpPr/>
          <p:nvPr/>
        </p:nvGrpSpPr>
        <p:grpSpPr>
          <a:xfrm>
            <a:off x="6968450" y="4084675"/>
            <a:ext cx="1322225" cy="465200"/>
            <a:chOff x="4391900" y="3224775"/>
            <a:chExt cx="1322225" cy="465200"/>
          </a:xfrm>
        </p:grpSpPr>
        <p:sp>
          <p:nvSpPr>
            <p:cNvPr id="507" name="Google Shape;507;p33"/>
            <p:cNvSpPr/>
            <p:nvPr/>
          </p:nvSpPr>
          <p:spPr>
            <a:xfrm>
              <a:off x="4391900" y="3224900"/>
              <a:ext cx="158375" cy="143850"/>
            </a:xfrm>
            <a:custGeom>
              <a:avLst/>
              <a:gdLst/>
              <a:ahLst/>
              <a:cxnLst/>
              <a:rect l="l" t="t" r="r" b="b"/>
              <a:pathLst>
                <a:path w="6335" h="5754" extrusionOk="0">
                  <a:moveTo>
                    <a:pt x="3157" y="0"/>
                  </a:moveTo>
                  <a:cubicBezTo>
                    <a:pt x="1869" y="0"/>
                    <a:pt x="695" y="877"/>
                    <a:pt x="382" y="2192"/>
                  </a:cubicBezTo>
                  <a:cubicBezTo>
                    <a:pt x="1" y="3728"/>
                    <a:pt x="941" y="5288"/>
                    <a:pt x="2477" y="5669"/>
                  </a:cubicBezTo>
                  <a:cubicBezTo>
                    <a:pt x="2708" y="5726"/>
                    <a:pt x="2939" y="5753"/>
                    <a:pt x="3166" y="5753"/>
                  </a:cubicBezTo>
                  <a:cubicBezTo>
                    <a:pt x="4461" y="5753"/>
                    <a:pt x="5630" y="4869"/>
                    <a:pt x="5954" y="3562"/>
                  </a:cubicBezTo>
                  <a:cubicBezTo>
                    <a:pt x="6335" y="2026"/>
                    <a:pt x="5394" y="466"/>
                    <a:pt x="3846" y="85"/>
                  </a:cubicBezTo>
                  <a:cubicBezTo>
                    <a:pt x="3616" y="28"/>
                    <a:pt x="3384" y="0"/>
                    <a:pt x="31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33"/>
            <p:cNvSpPr/>
            <p:nvPr/>
          </p:nvSpPr>
          <p:spPr>
            <a:xfrm>
              <a:off x="4683025" y="3225075"/>
              <a:ext cx="157775" cy="143500"/>
            </a:xfrm>
            <a:custGeom>
              <a:avLst/>
              <a:gdLst/>
              <a:ahLst/>
              <a:cxnLst/>
              <a:rect l="l" t="t" r="r" b="b"/>
              <a:pathLst>
                <a:path w="6311" h="5740" extrusionOk="0">
                  <a:moveTo>
                    <a:pt x="3154" y="1"/>
                  </a:moveTo>
                  <a:cubicBezTo>
                    <a:pt x="2420" y="1"/>
                    <a:pt x="1685" y="280"/>
                    <a:pt x="1119" y="840"/>
                  </a:cubicBezTo>
                  <a:cubicBezTo>
                    <a:pt x="0" y="1959"/>
                    <a:pt x="0" y="3781"/>
                    <a:pt x="1119" y="4900"/>
                  </a:cubicBezTo>
                  <a:cubicBezTo>
                    <a:pt x="1685" y="5460"/>
                    <a:pt x="2420" y="5739"/>
                    <a:pt x="3154" y="5739"/>
                  </a:cubicBezTo>
                  <a:cubicBezTo>
                    <a:pt x="3887" y="5739"/>
                    <a:pt x="4620" y="5460"/>
                    <a:pt x="5179" y="4900"/>
                  </a:cubicBezTo>
                  <a:cubicBezTo>
                    <a:pt x="6310" y="3781"/>
                    <a:pt x="6310" y="1959"/>
                    <a:pt x="5179" y="840"/>
                  </a:cubicBezTo>
                  <a:cubicBezTo>
                    <a:pt x="4620" y="280"/>
                    <a:pt x="3887" y="1"/>
                    <a:pt x="315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33"/>
            <p:cNvSpPr/>
            <p:nvPr/>
          </p:nvSpPr>
          <p:spPr>
            <a:xfrm>
              <a:off x="4973225" y="3224925"/>
              <a:ext cx="158375" cy="143825"/>
            </a:xfrm>
            <a:custGeom>
              <a:avLst/>
              <a:gdLst/>
              <a:ahLst/>
              <a:cxnLst/>
              <a:rect l="l" t="t" r="r" b="b"/>
              <a:pathLst>
                <a:path w="6335" h="5753" extrusionOk="0">
                  <a:moveTo>
                    <a:pt x="3170" y="0"/>
                  </a:moveTo>
                  <a:cubicBezTo>
                    <a:pt x="1875" y="0"/>
                    <a:pt x="706" y="885"/>
                    <a:pt x="382" y="2191"/>
                  </a:cubicBezTo>
                  <a:cubicBezTo>
                    <a:pt x="1" y="3727"/>
                    <a:pt x="941" y="5287"/>
                    <a:pt x="2489" y="5668"/>
                  </a:cubicBezTo>
                  <a:cubicBezTo>
                    <a:pt x="2718" y="5725"/>
                    <a:pt x="2948" y="5752"/>
                    <a:pt x="3174" y="5752"/>
                  </a:cubicBezTo>
                  <a:cubicBezTo>
                    <a:pt x="4464" y="5752"/>
                    <a:pt x="5640" y="4868"/>
                    <a:pt x="5954" y="3561"/>
                  </a:cubicBezTo>
                  <a:cubicBezTo>
                    <a:pt x="6335" y="2025"/>
                    <a:pt x="5394" y="465"/>
                    <a:pt x="3858" y="84"/>
                  </a:cubicBezTo>
                  <a:cubicBezTo>
                    <a:pt x="3627" y="27"/>
                    <a:pt x="3397" y="0"/>
                    <a:pt x="317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33"/>
            <p:cNvSpPr/>
            <p:nvPr/>
          </p:nvSpPr>
          <p:spPr>
            <a:xfrm>
              <a:off x="5264050" y="3224775"/>
              <a:ext cx="157775" cy="143800"/>
            </a:xfrm>
            <a:custGeom>
              <a:avLst/>
              <a:gdLst/>
              <a:ahLst/>
              <a:cxnLst/>
              <a:rect l="l" t="t" r="r" b="b"/>
              <a:pathLst>
                <a:path w="6311" h="5752" extrusionOk="0">
                  <a:moveTo>
                    <a:pt x="3149" y="1"/>
                  </a:moveTo>
                  <a:cubicBezTo>
                    <a:pt x="2414" y="1"/>
                    <a:pt x="1679" y="281"/>
                    <a:pt x="1119" y="840"/>
                  </a:cubicBezTo>
                  <a:cubicBezTo>
                    <a:pt x="0" y="1971"/>
                    <a:pt x="0" y="3781"/>
                    <a:pt x="1119" y="4912"/>
                  </a:cubicBezTo>
                  <a:cubicBezTo>
                    <a:pt x="1679" y="5472"/>
                    <a:pt x="2414" y="5751"/>
                    <a:pt x="3149" y="5751"/>
                  </a:cubicBezTo>
                  <a:cubicBezTo>
                    <a:pt x="3884" y="5751"/>
                    <a:pt x="4620" y="5472"/>
                    <a:pt x="5179" y="4912"/>
                  </a:cubicBezTo>
                  <a:cubicBezTo>
                    <a:pt x="6310" y="3781"/>
                    <a:pt x="6310" y="1971"/>
                    <a:pt x="5179" y="840"/>
                  </a:cubicBezTo>
                  <a:cubicBezTo>
                    <a:pt x="4620" y="281"/>
                    <a:pt x="3884" y="1"/>
                    <a:pt x="31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33"/>
            <p:cNvSpPr/>
            <p:nvPr/>
          </p:nvSpPr>
          <p:spPr>
            <a:xfrm>
              <a:off x="5554250" y="3225000"/>
              <a:ext cx="158375" cy="143750"/>
            </a:xfrm>
            <a:custGeom>
              <a:avLst/>
              <a:gdLst/>
              <a:ahLst/>
              <a:cxnLst/>
              <a:rect l="l" t="t" r="r" b="b"/>
              <a:pathLst>
                <a:path w="6335" h="5750" extrusionOk="0">
                  <a:moveTo>
                    <a:pt x="3180" y="1"/>
                  </a:moveTo>
                  <a:cubicBezTo>
                    <a:pt x="1881" y="1"/>
                    <a:pt x="707" y="878"/>
                    <a:pt x="382" y="2188"/>
                  </a:cubicBezTo>
                  <a:cubicBezTo>
                    <a:pt x="1" y="3736"/>
                    <a:pt x="941" y="5284"/>
                    <a:pt x="2489" y="5665"/>
                  </a:cubicBezTo>
                  <a:cubicBezTo>
                    <a:pt x="2720" y="5722"/>
                    <a:pt x="2951" y="5750"/>
                    <a:pt x="3179" y="5750"/>
                  </a:cubicBezTo>
                  <a:cubicBezTo>
                    <a:pt x="4467" y="5750"/>
                    <a:pt x="5640" y="4873"/>
                    <a:pt x="5954" y="3558"/>
                  </a:cubicBezTo>
                  <a:cubicBezTo>
                    <a:pt x="6335" y="2022"/>
                    <a:pt x="5394" y="462"/>
                    <a:pt x="3858" y="81"/>
                  </a:cubicBezTo>
                  <a:cubicBezTo>
                    <a:pt x="3631" y="27"/>
                    <a:pt x="3404" y="1"/>
                    <a:pt x="31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33"/>
            <p:cNvSpPr/>
            <p:nvPr/>
          </p:nvSpPr>
          <p:spPr>
            <a:xfrm>
              <a:off x="4393400" y="3545925"/>
              <a:ext cx="158075" cy="143750"/>
            </a:xfrm>
            <a:custGeom>
              <a:avLst/>
              <a:gdLst/>
              <a:ahLst/>
              <a:cxnLst/>
              <a:rect l="l" t="t" r="r" b="b"/>
              <a:pathLst>
                <a:path w="6323" h="5750" extrusionOk="0">
                  <a:moveTo>
                    <a:pt x="3160" y="0"/>
                  </a:moveTo>
                  <a:cubicBezTo>
                    <a:pt x="1864" y="0"/>
                    <a:pt x="685" y="896"/>
                    <a:pt x="369" y="2210"/>
                  </a:cubicBezTo>
                  <a:cubicBezTo>
                    <a:pt x="0" y="3758"/>
                    <a:pt x="965" y="5306"/>
                    <a:pt x="2501" y="5675"/>
                  </a:cubicBezTo>
                  <a:cubicBezTo>
                    <a:pt x="2720" y="5726"/>
                    <a:pt x="2940" y="5750"/>
                    <a:pt x="3156" y="5750"/>
                  </a:cubicBezTo>
                  <a:cubicBezTo>
                    <a:pt x="4464" y="5750"/>
                    <a:pt x="5649" y="4860"/>
                    <a:pt x="5965" y="3532"/>
                  </a:cubicBezTo>
                  <a:cubicBezTo>
                    <a:pt x="6322" y="1996"/>
                    <a:pt x="5370" y="448"/>
                    <a:pt x="3822" y="79"/>
                  </a:cubicBezTo>
                  <a:cubicBezTo>
                    <a:pt x="3600" y="26"/>
                    <a:pt x="3379" y="0"/>
                    <a:pt x="316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33"/>
            <p:cNvSpPr/>
            <p:nvPr/>
          </p:nvSpPr>
          <p:spPr>
            <a:xfrm>
              <a:off x="4683025" y="3545050"/>
              <a:ext cx="157775" cy="143725"/>
            </a:xfrm>
            <a:custGeom>
              <a:avLst/>
              <a:gdLst/>
              <a:ahLst/>
              <a:cxnLst/>
              <a:rect l="l" t="t" r="r" b="b"/>
              <a:pathLst>
                <a:path w="6311" h="5749" extrusionOk="0">
                  <a:moveTo>
                    <a:pt x="3155" y="1"/>
                  </a:moveTo>
                  <a:cubicBezTo>
                    <a:pt x="2420" y="1"/>
                    <a:pt x="1685" y="281"/>
                    <a:pt x="1119" y="840"/>
                  </a:cubicBezTo>
                  <a:cubicBezTo>
                    <a:pt x="0" y="1959"/>
                    <a:pt x="0" y="3781"/>
                    <a:pt x="1119" y="4900"/>
                  </a:cubicBezTo>
                  <a:cubicBezTo>
                    <a:pt x="1685" y="5466"/>
                    <a:pt x="2420" y="5749"/>
                    <a:pt x="3155" y="5749"/>
                  </a:cubicBezTo>
                  <a:cubicBezTo>
                    <a:pt x="3890" y="5749"/>
                    <a:pt x="4626" y="5466"/>
                    <a:pt x="5191" y="4900"/>
                  </a:cubicBezTo>
                  <a:cubicBezTo>
                    <a:pt x="6310" y="3781"/>
                    <a:pt x="6310" y="1959"/>
                    <a:pt x="5191" y="840"/>
                  </a:cubicBezTo>
                  <a:cubicBezTo>
                    <a:pt x="4626" y="281"/>
                    <a:pt x="3890" y="1"/>
                    <a:pt x="315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33"/>
            <p:cNvSpPr/>
            <p:nvPr/>
          </p:nvSpPr>
          <p:spPr>
            <a:xfrm>
              <a:off x="4974725" y="3545925"/>
              <a:ext cx="158075" cy="143575"/>
            </a:xfrm>
            <a:custGeom>
              <a:avLst/>
              <a:gdLst/>
              <a:ahLst/>
              <a:cxnLst/>
              <a:rect l="l" t="t" r="r" b="b"/>
              <a:pathLst>
                <a:path w="6323" h="5743" extrusionOk="0">
                  <a:moveTo>
                    <a:pt x="3156" y="0"/>
                  </a:moveTo>
                  <a:cubicBezTo>
                    <a:pt x="1855" y="0"/>
                    <a:pt x="685" y="896"/>
                    <a:pt x="369" y="2210"/>
                  </a:cubicBezTo>
                  <a:cubicBezTo>
                    <a:pt x="0" y="3758"/>
                    <a:pt x="953" y="5306"/>
                    <a:pt x="2500" y="5663"/>
                  </a:cubicBezTo>
                  <a:cubicBezTo>
                    <a:pt x="2726" y="5717"/>
                    <a:pt x="2951" y="5742"/>
                    <a:pt x="3172" y="5742"/>
                  </a:cubicBezTo>
                  <a:cubicBezTo>
                    <a:pt x="4473" y="5742"/>
                    <a:pt x="5648" y="4854"/>
                    <a:pt x="5953" y="3532"/>
                  </a:cubicBezTo>
                  <a:cubicBezTo>
                    <a:pt x="6322" y="1996"/>
                    <a:pt x="5370" y="448"/>
                    <a:pt x="3822" y="79"/>
                  </a:cubicBezTo>
                  <a:cubicBezTo>
                    <a:pt x="3599" y="26"/>
                    <a:pt x="3375" y="0"/>
                    <a:pt x="31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33"/>
            <p:cNvSpPr/>
            <p:nvPr/>
          </p:nvSpPr>
          <p:spPr>
            <a:xfrm>
              <a:off x="5264050" y="3544825"/>
              <a:ext cx="157775" cy="143725"/>
            </a:xfrm>
            <a:custGeom>
              <a:avLst/>
              <a:gdLst/>
              <a:ahLst/>
              <a:cxnLst/>
              <a:rect l="l" t="t" r="r" b="b"/>
              <a:pathLst>
                <a:path w="6311" h="5749" extrusionOk="0">
                  <a:moveTo>
                    <a:pt x="3154" y="1"/>
                  </a:moveTo>
                  <a:cubicBezTo>
                    <a:pt x="2420" y="1"/>
                    <a:pt x="1685" y="284"/>
                    <a:pt x="1119" y="849"/>
                  </a:cubicBezTo>
                  <a:cubicBezTo>
                    <a:pt x="0" y="1968"/>
                    <a:pt x="0" y="3790"/>
                    <a:pt x="1119" y="4909"/>
                  </a:cubicBezTo>
                  <a:cubicBezTo>
                    <a:pt x="1685" y="5469"/>
                    <a:pt x="2420" y="5749"/>
                    <a:pt x="3154" y="5749"/>
                  </a:cubicBezTo>
                  <a:cubicBezTo>
                    <a:pt x="3887" y="5749"/>
                    <a:pt x="4620" y="5469"/>
                    <a:pt x="5179" y="4909"/>
                  </a:cubicBezTo>
                  <a:cubicBezTo>
                    <a:pt x="6310" y="3790"/>
                    <a:pt x="6310" y="1968"/>
                    <a:pt x="5179" y="849"/>
                  </a:cubicBezTo>
                  <a:cubicBezTo>
                    <a:pt x="4620" y="284"/>
                    <a:pt x="3887" y="1"/>
                    <a:pt x="315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33"/>
            <p:cNvSpPr/>
            <p:nvPr/>
          </p:nvSpPr>
          <p:spPr>
            <a:xfrm>
              <a:off x="5556050" y="3546225"/>
              <a:ext cx="158075" cy="143750"/>
            </a:xfrm>
            <a:custGeom>
              <a:avLst/>
              <a:gdLst/>
              <a:ahLst/>
              <a:cxnLst/>
              <a:rect l="l" t="t" r="r" b="b"/>
              <a:pathLst>
                <a:path w="6323" h="5750" extrusionOk="0">
                  <a:moveTo>
                    <a:pt x="3155" y="0"/>
                  </a:moveTo>
                  <a:cubicBezTo>
                    <a:pt x="1852" y="0"/>
                    <a:pt x="675" y="896"/>
                    <a:pt x="369" y="2210"/>
                  </a:cubicBezTo>
                  <a:cubicBezTo>
                    <a:pt x="0" y="3758"/>
                    <a:pt x="953" y="5306"/>
                    <a:pt x="2500" y="5675"/>
                  </a:cubicBezTo>
                  <a:cubicBezTo>
                    <a:pt x="2720" y="5725"/>
                    <a:pt x="2940" y="5750"/>
                    <a:pt x="3156" y="5750"/>
                  </a:cubicBezTo>
                  <a:cubicBezTo>
                    <a:pt x="4463" y="5750"/>
                    <a:pt x="5647" y="4860"/>
                    <a:pt x="5953" y="3532"/>
                  </a:cubicBezTo>
                  <a:cubicBezTo>
                    <a:pt x="6322" y="1996"/>
                    <a:pt x="5370" y="448"/>
                    <a:pt x="3822" y="79"/>
                  </a:cubicBezTo>
                  <a:cubicBezTo>
                    <a:pt x="3599" y="26"/>
                    <a:pt x="3375" y="0"/>
                    <a:pt x="315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000"/>
              <a:buFont typeface="Phudu Medium"/>
              <a:buNone/>
              <a:defRPr sz="3000">
                <a:solidFill>
                  <a:schemeClr val="dk1"/>
                </a:solidFill>
                <a:latin typeface="Phudu Medium"/>
                <a:ea typeface="Phudu Medium"/>
                <a:cs typeface="Phudu Medium"/>
                <a:sym typeface="Phudu Medium"/>
              </a:defRPr>
            </a:lvl1pPr>
            <a:lvl2pPr lvl="1" rtl="0">
              <a:spcBef>
                <a:spcPts val="0"/>
              </a:spcBef>
              <a:spcAft>
                <a:spcPts val="0"/>
              </a:spcAft>
              <a:buClr>
                <a:schemeClr val="dk1"/>
              </a:buClr>
              <a:buSzPts val="3500"/>
              <a:buFont typeface="Phudu"/>
              <a:buNone/>
              <a:defRPr sz="3500" b="1">
                <a:solidFill>
                  <a:schemeClr val="dk1"/>
                </a:solidFill>
                <a:latin typeface="Phudu"/>
                <a:ea typeface="Phudu"/>
                <a:cs typeface="Phudu"/>
                <a:sym typeface="Phudu"/>
              </a:defRPr>
            </a:lvl2pPr>
            <a:lvl3pPr lvl="2" rtl="0">
              <a:spcBef>
                <a:spcPts val="0"/>
              </a:spcBef>
              <a:spcAft>
                <a:spcPts val="0"/>
              </a:spcAft>
              <a:buClr>
                <a:schemeClr val="dk1"/>
              </a:buClr>
              <a:buSzPts val="3500"/>
              <a:buFont typeface="Phudu"/>
              <a:buNone/>
              <a:defRPr sz="3500" b="1">
                <a:solidFill>
                  <a:schemeClr val="dk1"/>
                </a:solidFill>
                <a:latin typeface="Phudu"/>
                <a:ea typeface="Phudu"/>
                <a:cs typeface="Phudu"/>
                <a:sym typeface="Phudu"/>
              </a:defRPr>
            </a:lvl3pPr>
            <a:lvl4pPr lvl="3" rtl="0">
              <a:spcBef>
                <a:spcPts val="0"/>
              </a:spcBef>
              <a:spcAft>
                <a:spcPts val="0"/>
              </a:spcAft>
              <a:buClr>
                <a:schemeClr val="dk1"/>
              </a:buClr>
              <a:buSzPts val="3500"/>
              <a:buFont typeface="Phudu"/>
              <a:buNone/>
              <a:defRPr sz="3500" b="1">
                <a:solidFill>
                  <a:schemeClr val="dk1"/>
                </a:solidFill>
                <a:latin typeface="Phudu"/>
                <a:ea typeface="Phudu"/>
                <a:cs typeface="Phudu"/>
                <a:sym typeface="Phudu"/>
              </a:defRPr>
            </a:lvl4pPr>
            <a:lvl5pPr lvl="4" rtl="0">
              <a:spcBef>
                <a:spcPts val="0"/>
              </a:spcBef>
              <a:spcAft>
                <a:spcPts val="0"/>
              </a:spcAft>
              <a:buClr>
                <a:schemeClr val="dk1"/>
              </a:buClr>
              <a:buSzPts val="3500"/>
              <a:buFont typeface="Phudu"/>
              <a:buNone/>
              <a:defRPr sz="3500" b="1">
                <a:solidFill>
                  <a:schemeClr val="dk1"/>
                </a:solidFill>
                <a:latin typeface="Phudu"/>
                <a:ea typeface="Phudu"/>
                <a:cs typeface="Phudu"/>
                <a:sym typeface="Phudu"/>
              </a:defRPr>
            </a:lvl5pPr>
            <a:lvl6pPr lvl="5" rtl="0">
              <a:spcBef>
                <a:spcPts val="0"/>
              </a:spcBef>
              <a:spcAft>
                <a:spcPts val="0"/>
              </a:spcAft>
              <a:buClr>
                <a:schemeClr val="dk1"/>
              </a:buClr>
              <a:buSzPts val="3500"/>
              <a:buFont typeface="Phudu"/>
              <a:buNone/>
              <a:defRPr sz="3500" b="1">
                <a:solidFill>
                  <a:schemeClr val="dk1"/>
                </a:solidFill>
                <a:latin typeface="Phudu"/>
                <a:ea typeface="Phudu"/>
                <a:cs typeface="Phudu"/>
                <a:sym typeface="Phudu"/>
              </a:defRPr>
            </a:lvl6pPr>
            <a:lvl7pPr lvl="6" rtl="0">
              <a:spcBef>
                <a:spcPts val="0"/>
              </a:spcBef>
              <a:spcAft>
                <a:spcPts val="0"/>
              </a:spcAft>
              <a:buClr>
                <a:schemeClr val="dk1"/>
              </a:buClr>
              <a:buSzPts val="3500"/>
              <a:buFont typeface="Phudu"/>
              <a:buNone/>
              <a:defRPr sz="3500" b="1">
                <a:solidFill>
                  <a:schemeClr val="dk1"/>
                </a:solidFill>
                <a:latin typeface="Phudu"/>
                <a:ea typeface="Phudu"/>
                <a:cs typeface="Phudu"/>
                <a:sym typeface="Phudu"/>
              </a:defRPr>
            </a:lvl7pPr>
            <a:lvl8pPr lvl="7" rtl="0">
              <a:spcBef>
                <a:spcPts val="0"/>
              </a:spcBef>
              <a:spcAft>
                <a:spcPts val="0"/>
              </a:spcAft>
              <a:buClr>
                <a:schemeClr val="dk1"/>
              </a:buClr>
              <a:buSzPts val="3500"/>
              <a:buFont typeface="Phudu"/>
              <a:buNone/>
              <a:defRPr sz="3500" b="1">
                <a:solidFill>
                  <a:schemeClr val="dk1"/>
                </a:solidFill>
                <a:latin typeface="Phudu"/>
                <a:ea typeface="Phudu"/>
                <a:cs typeface="Phudu"/>
                <a:sym typeface="Phudu"/>
              </a:defRPr>
            </a:lvl8pPr>
            <a:lvl9pPr lvl="8" rtl="0">
              <a:spcBef>
                <a:spcPts val="0"/>
              </a:spcBef>
              <a:spcAft>
                <a:spcPts val="0"/>
              </a:spcAft>
              <a:buClr>
                <a:schemeClr val="dk1"/>
              </a:buClr>
              <a:buSzPts val="3500"/>
              <a:buFont typeface="Phudu"/>
              <a:buNone/>
              <a:defRPr sz="3500" b="1">
                <a:solidFill>
                  <a:schemeClr val="dk1"/>
                </a:solidFill>
                <a:latin typeface="Phudu"/>
                <a:ea typeface="Phudu"/>
                <a:cs typeface="Phudu"/>
                <a:sym typeface="Phudu"/>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Autofit/>
          </a:bodyPr>
          <a:lstStyle>
            <a:lvl1pPr marL="457200" lvl="0" indent="-304800">
              <a:lnSpc>
                <a:spcPct val="100000"/>
              </a:lnSpc>
              <a:spcBef>
                <a:spcPts val="0"/>
              </a:spcBef>
              <a:spcAft>
                <a:spcPts val="0"/>
              </a:spcAft>
              <a:buClr>
                <a:schemeClr val="dk1"/>
              </a:buClr>
              <a:buSzPts val="1200"/>
              <a:buFont typeface="Commissioner"/>
              <a:buChar char="●"/>
              <a:defRPr sz="1200">
                <a:solidFill>
                  <a:schemeClr val="dk1"/>
                </a:solidFill>
                <a:latin typeface="Commissioner"/>
                <a:ea typeface="Commissioner"/>
                <a:cs typeface="Commissioner"/>
                <a:sym typeface="Commissioner"/>
              </a:defRPr>
            </a:lvl1pPr>
            <a:lvl2pPr marL="914400" lvl="1" indent="-304800">
              <a:lnSpc>
                <a:spcPct val="100000"/>
              </a:lnSpc>
              <a:spcBef>
                <a:spcPts val="0"/>
              </a:spcBef>
              <a:spcAft>
                <a:spcPts val="0"/>
              </a:spcAft>
              <a:buClr>
                <a:schemeClr val="dk1"/>
              </a:buClr>
              <a:buSzPts val="1200"/>
              <a:buFont typeface="Commissioner"/>
              <a:buChar char="○"/>
              <a:defRPr sz="1200">
                <a:solidFill>
                  <a:schemeClr val="dk1"/>
                </a:solidFill>
                <a:latin typeface="Commissioner"/>
                <a:ea typeface="Commissioner"/>
                <a:cs typeface="Commissioner"/>
                <a:sym typeface="Commissioner"/>
              </a:defRPr>
            </a:lvl2pPr>
            <a:lvl3pPr marL="1371600" lvl="2" indent="-304800">
              <a:lnSpc>
                <a:spcPct val="100000"/>
              </a:lnSpc>
              <a:spcBef>
                <a:spcPts val="0"/>
              </a:spcBef>
              <a:spcAft>
                <a:spcPts val="0"/>
              </a:spcAft>
              <a:buClr>
                <a:schemeClr val="dk1"/>
              </a:buClr>
              <a:buSzPts val="1200"/>
              <a:buFont typeface="Commissioner"/>
              <a:buChar char="■"/>
              <a:defRPr sz="1200">
                <a:solidFill>
                  <a:schemeClr val="dk1"/>
                </a:solidFill>
                <a:latin typeface="Commissioner"/>
                <a:ea typeface="Commissioner"/>
                <a:cs typeface="Commissioner"/>
                <a:sym typeface="Commissioner"/>
              </a:defRPr>
            </a:lvl3pPr>
            <a:lvl4pPr marL="1828800" lvl="3" indent="-304800">
              <a:lnSpc>
                <a:spcPct val="100000"/>
              </a:lnSpc>
              <a:spcBef>
                <a:spcPts val="0"/>
              </a:spcBef>
              <a:spcAft>
                <a:spcPts val="0"/>
              </a:spcAft>
              <a:buClr>
                <a:schemeClr val="dk1"/>
              </a:buClr>
              <a:buSzPts val="1200"/>
              <a:buFont typeface="Commissioner"/>
              <a:buChar char="●"/>
              <a:defRPr sz="1200">
                <a:solidFill>
                  <a:schemeClr val="dk1"/>
                </a:solidFill>
                <a:latin typeface="Commissioner"/>
                <a:ea typeface="Commissioner"/>
                <a:cs typeface="Commissioner"/>
                <a:sym typeface="Commissioner"/>
              </a:defRPr>
            </a:lvl4pPr>
            <a:lvl5pPr marL="2286000" lvl="4" indent="-304800">
              <a:lnSpc>
                <a:spcPct val="100000"/>
              </a:lnSpc>
              <a:spcBef>
                <a:spcPts val="0"/>
              </a:spcBef>
              <a:spcAft>
                <a:spcPts val="0"/>
              </a:spcAft>
              <a:buClr>
                <a:schemeClr val="dk1"/>
              </a:buClr>
              <a:buSzPts val="1200"/>
              <a:buFont typeface="Commissioner"/>
              <a:buChar char="○"/>
              <a:defRPr sz="1200">
                <a:solidFill>
                  <a:schemeClr val="dk1"/>
                </a:solidFill>
                <a:latin typeface="Commissioner"/>
                <a:ea typeface="Commissioner"/>
                <a:cs typeface="Commissioner"/>
                <a:sym typeface="Commissioner"/>
              </a:defRPr>
            </a:lvl5pPr>
            <a:lvl6pPr marL="2743200" lvl="5" indent="-304800">
              <a:lnSpc>
                <a:spcPct val="100000"/>
              </a:lnSpc>
              <a:spcBef>
                <a:spcPts val="0"/>
              </a:spcBef>
              <a:spcAft>
                <a:spcPts val="0"/>
              </a:spcAft>
              <a:buClr>
                <a:schemeClr val="dk1"/>
              </a:buClr>
              <a:buSzPts val="1200"/>
              <a:buFont typeface="Commissioner"/>
              <a:buChar char="■"/>
              <a:defRPr sz="1200">
                <a:solidFill>
                  <a:schemeClr val="dk1"/>
                </a:solidFill>
                <a:latin typeface="Commissioner"/>
                <a:ea typeface="Commissioner"/>
                <a:cs typeface="Commissioner"/>
                <a:sym typeface="Commissioner"/>
              </a:defRPr>
            </a:lvl6pPr>
            <a:lvl7pPr marL="3200400" lvl="6" indent="-304800">
              <a:lnSpc>
                <a:spcPct val="100000"/>
              </a:lnSpc>
              <a:spcBef>
                <a:spcPts val="0"/>
              </a:spcBef>
              <a:spcAft>
                <a:spcPts val="0"/>
              </a:spcAft>
              <a:buClr>
                <a:schemeClr val="dk1"/>
              </a:buClr>
              <a:buSzPts val="1200"/>
              <a:buFont typeface="Commissioner"/>
              <a:buChar char="●"/>
              <a:defRPr sz="1200">
                <a:solidFill>
                  <a:schemeClr val="dk1"/>
                </a:solidFill>
                <a:latin typeface="Commissioner"/>
                <a:ea typeface="Commissioner"/>
                <a:cs typeface="Commissioner"/>
                <a:sym typeface="Commissioner"/>
              </a:defRPr>
            </a:lvl7pPr>
            <a:lvl8pPr marL="3657600" lvl="7" indent="-304800">
              <a:lnSpc>
                <a:spcPct val="100000"/>
              </a:lnSpc>
              <a:spcBef>
                <a:spcPts val="0"/>
              </a:spcBef>
              <a:spcAft>
                <a:spcPts val="0"/>
              </a:spcAft>
              <a:buClr>
                <a:schemeClr val="dk1"/>
              </a:buClr>
              <a:buSzPts val="1200"/>
              <a:buFont typeface="Commissioner"/>
              <a:buChar char="○"/>
              <a:defRPr sz="1200">
                <a:solidFill>
                  <a:schemeClr val="dk1"/>
                </a:solidFill>
                <a:latin typeface="Commissioner"/>
                <a:ea typeface="Commissioner"/>
                <a:cs typeface="Commissioner"/>
                <a:sym typeface="Commissioner"/>
              </a:defRPr>
            </a:lvl8pPr>
            <a:lvl9pPr marL="4114800" lvl="8" indent="-304800">
              <a:lnSpc>
                <a:spcPct val="100000"/>
              </a:lnSpc>
              <a:spcBef>
                <a:spcPts val="0"/>
              </a:spcBef>
              <a:spcAft>
                <a:spcPts val="0"/>
              </a:spcAft>
              <a:buClr>
                <a:schemeClr val="dk1"/>
              </a:buClr>
              <a:buSzPts val="1200"/>
              <a:buFont typeface="Commissioner"/>
              <a:buChar char="■"/>
              <a:defRPr sz="1200">
                <a:solidFill>
                  <a:schemeClr val="dk1"/>
                </a:solidFill>
                <a:latin typeface="Commissioner"/>
                <a:ea typeface="Commissioner"/>
                <a:cs typeface="Commissioner"/>
                <a:sym typeface="Commissioner"/>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3" r:id="rId3"/>
    <p:sldLayoutId id="2147483654" r:id="rId4"/>
    <p:sldLayoutId id="2147483655" r:id="rId5"/>
    <p:sldLayoutId id="2147483658" r:id="rId6"/>
    <p:sldLayoutId id="2147483667" r:id="rId7"/>
    <p:sldLayoutId id="2147483678" r:id="rId8"/>
    <p:sldLayoutId id="2147483679"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26"/>
        <p:cNvGrpSpPr/>
        <p:nvPr/>
      </p:nvGrpSpPr>
      <p:grpSpPr>
        <a:xfrm>
          <a:off x="0" y="0"/>
          <a:ext cx="0" cy="0"/>
          <a:chOff x="0" y="0"/>
          <a:chExt cx="0" cy="0"/>
        </a:xfrm>
      </p:grpSpPr>
      <p:sp>
        <p:nvSpPr>
          <p:cNvPr id="527" name="Google Shape;527;p37"/>
          <p:cNvSpPr txBox="1">
            <a:spLocks noGrp="1"/>
          </p:cNvSpPr>
          <p:nvPr>
            <p:ph type="ctrTitle"/>
          </p:nvPr>
        </p:nvSpPr>
        <p:spPr>
          <a:xfrm>
            <a:off x="967875" y="588300"/>
            <a:ext cx="6092700" cy="2255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LeT’s dive deep togher in to the Leadership</a:t>
            </a:r>
            <a:endParaRPr dirty="0"/>
          </a:p>
        </p:txBody>
      </p:sp>
      <p:cxnSp>
        <p:nvCxnSpPr>
          <p:cNvPr id="529" name="Google Shape;529;p37"/>
          <p:cNvCxnSpPr/>
          <p:nvPr/>
        </p:nvCxnSpPr>
        <p:spPr>
          <a:xfrm>
            <a:off x="713225" y="533800"/>
            <a:ext cx="0" cy="3039000"/>
          </a:xfrm>
          <a:prstGeom prst="straightConnector1">
            <a:avLst/>
          </a:prstGeom>
          <a:noFill/>
          <a:ln w="9525" cap="flat" cmpd="sng">
            <a:solidFill>
              <a:schemeClr val="dk1"/>
            </a:solidFill>
            <a:prstDash val="solid"/>
            <a:round/>
            <a:headEnd type="none" w="med" len="med"/>
            <a:tailEnd type="none" w="med" len="med"/>
          </a:ln>
        </p:spPr>
      </p:cxnSp>
      <p:grpSp>
        <p:nvGrpSpPr>
          <p:cNvPr id="530" name="Google Shape;530;p37"/>
          <p:cNvGrpSpPr/>
          <p:nvPr/>
        </p:nvGrpSpPr>
        <p:grpSpPr>
          <a:xfrm>
            <a:off x="6757125" y="4313950"/>
            <a:ext cx="1055100" cy="829550"/>
            <a:chOff x="6757125" y="3689425"/>
            <a:chExt cx="1055100" cy="829550"/>
          </a:xfrm>
        </p:grpSpPr>
        <p:sp>
          <p:nvSpPr>
            <p:cNvPr id="531" name="Google Shape;531;p37"/>
            <p:cNvSpPr/>
            <p:nvPr/>
          </p:nvSpPr>
          <p:spPr>
            <a:xfrm>
              <a:off x="6757125" y="3689425"/>
              <a:ext cx="1055100" cy="829550"/>
            </a:xfrm>
            <a:custGeom>
              <a:avLst/>
              <a:gdLst/>
              <a:ahLst/>
              <a:cxnLst/>
              <a:rect l="l" t="t" r="r" b="b"/>
              <a:pathLst>
                <a:path w="42204" h="33182" extrusionOk="0">
                  <a:moveTo>
                    <a:pt x="0" y="0"/>
                  </a:moveTo>
                  <a:lnTo>
                    <a:pt x="0" y="33182"/>
                  </a:lnTo>
                  <a:lnTo>
                    <a:pt x="42204" y="33182"/>
                  </a:lnTo>
                  <a:lnTo>
                    <a:pt x="4220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37"/>
            <p:cNvSpPr/>
            <p:nvPr/>
          </p:nvSpPr>
          <p:spPr>
            <a:xfrm>
              <a:off x="6757125" y="3689425"/>
              <a:ext cx="527125" cy="829550"/>
            </a:xfrm>
            <a:custGeom>
              <a:avLst/>
              <a:gdLst/>
              <a:ahLst/>
              <a:cxnLst/>
              <a:rect l="l" t="t" r="r" b="b"/>
              <a:pathLst>
                <a:path w="21085" h="33182" extrusionOk="0">
                  <a:moveTo>
                    <a:pt x="10534" y="0"/>
                  </a:moveTo>
                  <a:lnTo>
                    <a:pt x="0" y="33182"/>
                  </a:lnTo>
                  <a:lnTo>
                    <a:pt x="21085" y="33182"/>
                  </a:lnTo>
                  <a:lnTo>
                    <a:pt x="1053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37"/>
            <p:cNvSpPr/>
            <p:nvPr/>
          </p:nvSpPr>
          <p:spPr>
            <a:xfrm>
              <a:off x="7284225" y="3689425"/>
              <a:ext cx="528000" cy="829550"/>
            </a:xfrm>
            <a:custGeom>
              <a:avLst/>
              <a:gdLst/>
              <a:ahLst/>
              <a:cxnLst/>
              <a:rect l="l" t="t" r="r" b="b"/>
              <a:pathLst>
                <a:path w="21120" h="33182" extrusionOk="0">
                  <a:moveTo>
                    <a:pt x="10552" y="0"/>
                  </a:moveTo>
                  <a:lnTo>
                    <a:pt x="1" y="33182"/>
                  </a:lnTo>
                  <a:lnTo>
                    <a:pt x="21120" y="33182"/>
                  </a:lnTo>
                  <a:lnTo>
                    <a:pt x="1055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4" name="Google Shape;534;p37"/>
          <p:cNvGrpSpPr/>
          <p:nvPr/>
        </p:nvGrpSpPr>
        <p:grpSpPr>
          <a:xfrm>
            <a:off x="7812225" y="3811325"/>
            <a:ext cx="1331775" cy="1332175"/>
            <a:chOff x="7812225" y="3186800"/>
            <a:chExt cx="1331775" cy="1332175"/>
          </a:xfrm>
        </p:grpSpPr>
        <p:sp>
          <p:nvSpPr>
            <p:cNvPr id="535" name="Google Shape;535;p37"/>
            <p:cNvSpPr/>
            <p:nvPr/>
          </p:nvSpPr>
          <p:spPr>
            <a:xfrm>
              <a:off x="7812225" y="3186800"/>
              <a:ext cx="1331775" cy="1331750"/>
            </a:xfrm>
            <a:custGeom>
              <a:avLst/>
              <a:gdLst/>
              <a:ahLst/>
              <a:cxnLst/>
              <a:rect l="l" t="t" r="r" b="b"/>
              <a:pathLst>
                <a:path w="53271" h="53270" extrusionOk="0">
                  <a:moveTo>
                    <a:pt x="0" y="0"/>
                  </a:moveTo>
                  <a:lnTo>
                    <a:pt x="0" y="53270"/>
                  </a:lnTo>
                  <a:lnTo>
                    <a:pt x="53270" y="53270"/>
                  </a:lnTo>
                  <a:lnTo>
                    <a:pt x="5327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37"/>
            <p:cNvSpPr/>
            <p:nvPr/>
          </p:nvSpPr>
          <p:spPr>
            <a:xfrm>
              <a:off x="7812225" y="3186800"/>
              <a:ext cx="730325" cy="725175"/>
            </a:xfrm>
            <a:custGeom>
              <a:avLst/>
              <a:gdLst/>
              <a:ahLst/>
              <a:cxnLst/>
              <a:rect l="l" t="t" r="r" b="b"/>
              <a:pathLst>
                <a:path w="29213" h="29007" extrusionOk="0">
                  <a:moveTo>
                    <a:pt x="0" y="0"/>
                  </a:moveTo>
                  <a:lnTo>
                    <a:pt x="0" y="29006"/>
                  </a:lnTo>
                  <a:cubicBezTo>
                    <a:pt x="16067" y="29006"/>
                    <a:pt x="29110" y="16033"/>
                    <a:pt x="2921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37"/>
            <p:cNvSpPr/>
            <p:nvPr/>
          </p:nvSpPr>
          <p:spPr>
            <a:xfrm>
              <a:off x="7812225" y="3186800"/>
              <a:ext cx="445950" cy="440775"/>
            </a:xfrm>
            <a:custGeom>
              <a:avLst/>
              <a:gdLst/>
              <a:ahLst/>
              <a:cxnLst/>
              <a:rect l="l" t="t" r="r" b="b"/>
              <a:pathLst>
                <a:path w="17838" h="17631" extrusionOk="0">
                  <a:moveTo>
                    <a:pt x="0" y="0"/>
                  </a:moveTo>
                  <a:lnTo>
                    <a:pt x="0" y="17631"/>
                  </a:lnTo>
                  <a:cubicBezTo>
                    <a:pt x="9778" y="17631"/>
                    <a:pt x="17717" y="9743"/>
                    <a:pt x="178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37"/>
            <p:cNvSpPr/>
            <p:nvPr/>
          </p:nvSpPr>
          <p:spPr>
            <a:xfrm>
              <a:off x="8413650" y="3793375"/>
              <a:ext cx="730350" cy="725600"/>
            </a:xfrm>
            <a:custGeom>
              <a:avLst/>
              <a:gdLst/>
              <a:ahLst/>
              <a:cxnLst/>
              <a:rect l="l" t="t" r="r" b="b"/>
              <a:pathLst>
                <a:path w="29214" h="29024" extrusionOk="0">
                  <a:moveTo>
                    <a:pt x="29213" y="1"/>
                  </a:moveTo>
                  <a:cubicBezTo>
                    <a:pt x="13146" y="1"/>
                    <a:pt x="104" y="12974"/>
                    <a:pt x="1" y="29024"/>
                  </a:cubicBezTo>
                  <a:lnTo>
                    <a:pt x="29213" y="29024"/>
                  </a:lnTo>
                  <a:lnTo>
                    <a:pt x="2921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37"/>
            <p:cNvSpPr/>
            <p:nvPr/>
          </p:nvSpPr>
          <p:spPr>
            <a:xfrm>
              <a:off x="8698475" y="4078200"/>
              <a:ext cx="445525" cy="440775"/>
            </a:xfrm>
            <a:custGeom>
              <a:avLst/>
              <a:gdLst/>
              <a:ahLst/>
              <a:cxnLst/>
              <a:rect l="l" t="t" r="r" b="b"/>
              <a:pathLst>
                <a:path w="17821" h="17631" extrusionOk="0">
                  <a:moveTo>
                    <a:pt x="17820" y="0"/>
                  </a:moveTo>
                  <a:cubicBezTo>
                    <a:pt x="8043" y="0"/>
                    <a:pt x="104" y="7871"/>
                    <a:pt x="1" y="17631"/>
                  </a:cubicBezTo>
                  <a:lnTo>
                    <a:pt x="17820" y="17631"/>
                  </a:lnTo>
                  <a:lnTo>
                    <a:pt x="1782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0" name="Google Shape;540;p37"/>
          <p:cNvGrpSpPr/>
          <p:nvPr/>
        </p:nvGrpSpPr>
        <p:grpSpPr>
          <a:xfrm>
            <a:off x="8571525" y="2281525"/>
            <a:ext cx="572505" cy="1529803"/>
            <a:chOff x="8571525" y="2281525"/>
            <a:chExt cx="572505" cy="1529803"/>
          </a:xfrm>
        </p:grpSpPr>
        <p:sp>
          <p:nvSpPr>
            <p:cNvPr id="541" name="Google Shape;541;p37"/>
            <p:cNvSpPr/>
            <p:nvPr/>
          </p:nvSpPr>
          <p:spPr>
            <a:xfrm>
              <a:off x="8571525" y="2281525"/>
              <a:ext cx="572171" cy="1529800"/>
            </a:xfrm>
            <a:custGeom>
              <a:avLst/>
              <a:gdLst/>
              <a:ahLst/>
              <a:cxnLst/>
              <a:rect l="l" t="t" r="r" b="b"/>
              <a:pathLst>
                <a:path w="23233" h="61192" extrusionOk="0">
                  <a:moveTo>
                    <a:pt x="0" y="0"/>
                  </a:moveTo>
                  <a:lnTo>
                    <a:pt x="0" y="61192"/>
                  </a:lnTo>
                  <a:lnTo>
                    <a:pt x="23233" y="61192"/>
                  </a:lnTo>
                  <a:lnTo>
                    <a:pt x="2323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37"/>
            <p:cNvSpPr/>
            <p:nvPr/>
          </p:nvSpPr>
          <p:spPr>
            <a:xfrm>
              <a:off x="8571850" y="3239125"/>
              <a:ext cx="572180" cy="572203"/>
            </a:xfrm>
            <a:custGeom>
              <a:avLst/>
              <a:gdLst/>
              <a:ahLst/>
              <a:cxnLst/>
              <a:rect l="l" t="t" r="r" b="b"/>
              <a:pathLst>
                <a:path w="25742" h="25743" extrusionOk="0">
                  <a:moveTo>
                    <a:pt x="25742" y="1"/>
                  </a:moveTo>
                  <a:lnTo>
                    <a:pt x="12390" y="13335"/>
                  </a:lnTo>
                  <a:lnTo>
                    <a:pt x="0" y="25742"/>
                  </a:lnTo>
                  <a:lnTo>
                    <a:pt x="25742" y="25742"/>
                  </a:lnTo>
                  <a:lnTo>
                    <a:pt x="2574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3" name="Google Shape;543;p37"/>
          <p:cNvGrpSpPr/>
          <p:nvPr/>
        </p:nvGrpSpPr>
        <p:grpSpPr>
          <a:xfrm rot="5400000">
            <a:off x="7853150" y="3092625"/>
            <a:ext cx="677775" cy="759625"/>
            <a:chOff x="7134450" y="3573500"/>
            <a:chExt cx="677775" cy="759625"/>
          </a:xfrm>
        </p:grpSpPr>
        <p:sp>
          <p:nvSpPr>
            <p:cNvPr id="544" name="Google Shape;544;p37"/>
            <p:cNvSpPr/>
            <p:nvPr/>
          </p:nvSpPr>
          <p:spPr>
            <a:xfrm>
              <a:off x="7134450" y="3573500"/>
              <a:ext cx="677775" cy="759625"/>
            </a:xfrm>
            <a:custGeom>
              <a:avLst/>
              <a:gdLst/>
              <a:ahLst/>
              <a:cxnLst/>
              <a:rect l="l" t="t" r="r" b="b"/>
              <a:pathLst>
                <a:path w="27111" h="30385" extrusionOk="0">
                  <a:moveTo>
                    <a:pt x="0" y="0"/>
                  </a:moveTo>
                  <a:lnTo>
                    <a:pt x="0" y="30385"/>
                  </a:lnTo>
                  <a:lnTo>
                    <a:pt x="27111" y="30385"/>
                  </a:lnTo>
                  <a:lnTo>
                    <a:pt x="2711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37"/>
            <p:cNvSpPr/>
            <p:nvPr/>
          </p:nvSpPr>
          <p:spPr>
            <a:xfrm>
              <a:off x="7473175" y="3573500"/>
              <a:ext cx="338750" cy="759625"/>
            </a:xfrm>
            <a:custGeom>
              <a:avLst/>
              <a:gdLst/>
              <a:ahLst/>
              <a:cxnLst/>
              <a:rect l="l" t="t" r="r" b="b"/>
              <a:pathLst>
                <a:path w="13550" h="30385" extrusionOk="0">
                  <a:moveTo>
                    <a:pt x="13550" y="0"/>
                  </a:moveTo>
                  <a:lnTo>
                    <a:pt x="1" y="15192"/>
                  </a:lnTo>
                  <a:lnTo>
                    <a:pt x="13550" y="30385"/>
                  </a:lnTo>
                  <a:lnTo>
                    <a:pt x="1355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6" name="Google Shape;546;p37"/>
          <p:cNvGrpSpPr/>
          <p:nvPr/>
        </p:nvGrpSpPr>
        <p:grpSpPr>
          <a:xfrm rot="5400000">
            <a:off x="6914225" y="3407675"/>
            <a:ext cx="740900" cy="785000"/>
            <a:chOff x="7886000" y="2788500"/>
            <a:chExt cx="740900" cy="785000"/>
          </a:xfrm>
        </p:grpSpPr>
        <p:sp>
          <p:nvSpPr>
            <p:cNvPr id="547" name="Google Shape;547;p37"/>
            <p:cNvSpPr/>
            <p:nvPr/>
          </p:nvSpPr>
          <p:spPr>
            <a:xfrm>
              <a:off x="7886000" y="2788650"/>
              <a:ext cx="158375" cy="143825"/>
            </a:xfrm>
            <a:custGeom>
              <a:avLst/>
              <a:gdLst/>
              <a:ahLst/>
              <a:cxnLst/>
              <a:rect l="l" t="t" r="r" b="b"/>
              <a:pathLst>
                <a:path w="6335" h="5753" extrusionOk="0">
                  <a:moveTo>
                    <a:pt x="3170" y="0"/>
                  </a:moveTo>
                  <a:cubicBezTo>
                    <a:pt x="1875" y="0"/>
                    <a:pt x="706" y="885"/>
                    <a:pt x="382" y="2191"/>
                  </a:cubicBezTo>
                  <a:cubicBezTo>
                    <a:pt x="1" y="3727"/>
                    <a:pt x="941" y="5287"/>
                    <a:pt x="2489" y="5668"/>
                  </a:cubicBezTo>
                  <a:cubicBezTo>
                    <a:pt x="2718" y="5725"/>
                    <a:pt x="2948" y="5752"/>
                    <a:pt x="3174" y="5752"/>
                  </a:cubicBezTo>
                  <a:cubicBezTo>
                    <a:pt x="4464" y="5752"/>
                    <a:pt x="5640" y="4868"/>
                    <a:pt x="5954" y="3561"/>
                  </a:cubicBezTo>
                  <a:cubicBezTo>
                    <a:pt x="6335" y="2025"/>
                    <a:pt x="5394" y="465"/>
                    <a:pt x="3858" y="84"/>
                  </a:cubicBezTo>
                  <a:cubicBezTo>
                    <a:pt x="3627" y="27"/>
                    <a:pt x="3397" y="0"/>
                    <a:pt x="317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37"/>
            <p:cNvSpPr/>
            <p:nvPr/>
          </p:nvSpPr>
          <p:spPr>
            <a:xfrm>
              <a:off x="8176825" y="2788500"/>
              <a:ext cx="157775" cy="143800"/>
            </a:xfrm>
            <a:custGeom>
              <a:avLst/>
              <a:gdLst/>
              <a:ahLst/>
              <a:cxnLst/>
              <a:rect l="l" t="t" r="r" b="b"/>
              <a:pathLst>
                <a:path w="6311" h="5752" extrusionOk="0">
                  <a:moveTo>
                    <a:pt x="3149" y="1"/>
                  </a:moveTo>
                  <a:cubicBezTo>
                    <a:pt x="2414" y="1"/>
                    <a:pt x="1679" y="281"/>
                    <a:pt x="1119" y="840"/>
                  </a:cubicBezTo>
                  <a:cubicBezTo>
                    <a:pt x="0" y="1971"/>
                    <a:pt x="0" y="3781"/>
                    <a:pt x="1119" y="4912"/>
                  </a:cubicBezTo>
                  <a:cubicBezTo>
                    <a:pt x="1679" y="5472"/>
                    <a:pt x="2414" y="5751"/>
                    <a:pt x="3149" y="5751"/>
                  </a:cubicBezTo>
                  <a:cubicBezTo>
                    <a:pt x="3884" y="5751"/>
                    <a:pt x="4620" y="5472"/>
                    <a:pt x="5179" y="4912"/>
                  </a:cubicBezTo>
                  <a:cubicBezTo>
                    <a:pt x="6310" y="3781"/>
                    <a:pt x="6310" y="1971"/>
                    <a:pt x="5179" y="840"/>
                  </a:cubicBezTo>
                  <a:cubicBezTo>
                    <a:pt x="4620" y="281"/>
                    <a:pt x="3884" y="1"/>
                    <a:pt x="314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37"/>
            <p:cNvSpPr/>
            <p:nvPr/>
          </p:nvSpPr>
          <p:spPr>
            <a:xfrm>
              <a:off x="8467025" y="2788725"/>
              <a:ext cx="158375" cy="143750"/>
            </a:xfrm>
            <a:custGeom>
              <a:avLst/>
              <a:gdLst/>
              <a:ahLst/>
              <a:cxnLst/>
              <a:rect l="l" t="t" r="r" b="b"/>
              <a:pathLst>
                <a:path w="6335" h="5750" extrusionOk="0">
                  <a:moveTo>
                    <a:pt x="3180" y="1"/>
                  </a:moveTo>
                  <a:cubicBezTo>
                    <a:pt x="1881" y="1"/>
                    <a:pt x="707" y="878"/>
                    <a:pt x="382" y="2188"/>
                  </a:cubicBezTo>
                  <a:cubicBezTo>
                    <a:pt x="1" y="3736"/>
                    <a:pt x="941" y="5284"/>
                    <a:pt x="2489" y="5665"/>
                  </a:cubicBezTo>
                  <a:cubicBezTo>
                    <a:pt x="2720" y="5722"/>
                    <a:pt x="2951" y="5750"/>
                    <a:pt x="3179" y="5750"/>
                  </a:cubicBezTo>
                  <a:cubicBezTo>
                    <a:pt x="4467" y="5750"/>
                    <a:pt x="5640" y="4873"/>
                    <a:pt x="5954" y="3558"/>
                  </a:cubicBezTo>
                  <a:cubicBezTo>
                    <a:pt x="6335" y="2022"/>
                    <a:pt x="5394" y="462"/>
                    <a:pt x="3858" y="81"/>
                  </a:cubicBezTo>
                  <a:cubicBezTo>
                    <a:pt x="3631" y="27"/>
                    <a:pt x="3404" y="1"/>
                    <a:pt x="318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37"/>
            <p:cNvSpPr/>
            <p:nvPr/>
          </p:nvSpPr>
          <p:spPr>
            <a:xfrm>
              <a:off x="7887500" y="3109650"/>
              <a:ext cx="158075" cy="143575"/>
            </a:xfrm>
            <a:custGeom>
              <a:avLst/>
              <a:gdLst/>
              <a:ahLst/>
              <a:cxnLst/>
              <a:rect l="l" t="t" r="r" b="b"/>
              <a:pathLst>
                <a:path w="6323" h="5743" extrusionOk="0">
                  <a:moveTo>
                    <a:pt x="3156" y="0"/>
                  </a:moveTo>
                  <a:cubicBezTo>
                    <a:pt x="1855" y="0"/>
                    <a:pt x="685" y="896"/>
                    <a:pt x="369" y="2210"/>
                  </a:cubicBezTo>
                  <a:cubicBezTo>
                    <a:pt x="0" y="3758"/>
                    <a:pt x="953" y="5306"/>
                    <a:pt x="2500" y="5663"/>
                  </a:cubicBezTo>
                  <a:cubicBezTo>
                    <a:pt x="2726" y="5717"/>
                    <a:pt x="2951" y="5742"/>
                    <a:pt x="3172" y="5742"/>
                  </a:cubicBezTo>
                  <a:cubicBezTo>
                    <a:pt x="4473" y="5742"/>
                    <a:pt x="5648" y="4854"/>
                    <a:pt x="5953" y="3532"/>
                  </a:cubicBezTo>
                  <a:cubicBezTo>
                    <a:pt x="6322" y="1996"/>
                    <a:pt x="5370" y="448"/>
                    <a:pt x="3822" y="79"/>
                  </a:cubicBezTo>
                  <a:cubicBezTo>
                    <a:pt x="3599" y="26"/>
                    <a:pt x="3375" y="0"/>
                    <a:pt x="315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37"/>
            <p:cNvSpPr/>
            <p:nvPr/>
          </p:nvSpPr>
          <p:spPr>
            <a:xfrm>
              <a:off x="8176825" y="3108550"/>
              <a:ext cx="157775" cy="143725"/>
            </a:xfrm>
            <a:custGeom>
              <a:avLst/>
              <a:gdLst/>
              <a:ahLst/>
              <a:cxnLst/>
              <a:rect l="l" t="t" r="r" b="b"/>
              <a:pathLst>
                <a:path w="6311" h="5749" extrusionOk="0">
                  <a:moveTo>
                    <a:pt x="3154" y="1"/>
                  </a:moveTo>
                  <a:cubicBezTo>
                    <a:pt x="2420" y="1"/>
                    <a:pt x="1685" y="284"/>
                    <a:pt x="1119" y="849"/>
                  </a:cubicBezTo>
                  <a:cubicBezTo>
                    <a:pt x="0" y="1968"/>
                    <a:pt x="0" y="3790"/>
                    <a:pt x="1119" y="4909"/>
                  </a:cubicBezTo>
                  <a:cubicBezTo>
                    <a:pt x="1685" y="5469"/>
                    <a:pt x="2420" y="5749"/>
                    <a:pt x="3154" y="5749"/>
                  </a:cubicBezTo>
                  <a:cubicBezTo>
                    <a:pt x="3887" y="5749"/>
                    <a:pt x="4620" y="5469"/>
                    <a:pt x="5179" y="4909"/>
                  </a:cubicBezTo>
                  <a:cubicBezTo>
                    <a:pt x="6310" y="3790"/>
                    <a:pt x="6310" y="1968"/>
                    <a:pt x="5179" y="849"/>
                  </a:cubicBezTo>
                  <a:cubicBezTo>
                    <a:pt x="4620" y="284"/>
                    <a:pt x="3887" y="1"/>
                    <a:pt x="315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37"/>
            <p:cNvSpPr/>
            <p:nvPr/>
          </p:nvSpPr>
          <p:spPr>
            <a:xfrm>
              <a:off x="8468825" y="3109950"/>
              <a:ext cx="158075" cy="143750"/>
            </a:xfrm>
            <a:custGeom>
              <a:avLst/>
              <a:gdLst/>
              <a:ahLst/>
              <a:cxnLst/>
              <a:rect l="l" t="t" r="r" b="b"/>
              <a:pathLst>
                <a:path w="6323" h="5750" extrusionOk="0">
                  <a:moveTo>
                    <a:pt x="3155" y="0"/>
                  </a:moveTo>
                  <a:cubicBezTo>
                    <a:pt x="1852" y="0"/>
                    <a:pt x="675" y="896"/>
                    <a:pt x="369" y="2210"/>
                  </a:cubicBezTo>
                  <a:cubicBezTo>
                    <a:pt x="0" y="3758"/>
                    <a:pt x="953" y="5306"/>
                    <a:pt x="2500" y="5675"/>
                  </a:cubicBezTo>
                  <a:cubicBezTo>
                    <a:pt x="2720" y="5725"/>
                    <a:pt x="2940" y="5750"/>
                    <a:pt x="3156" y="5750"/>
                  </a:cubicBezTo>
                  <a:cubicBezTo>
                    <a:pt x="4463" y="5750"/>
                    <a:pt x="5647" y="4860"/>
                    <a:pt x="5953" y="3532"/>
                  </a:cubicBezTo>
                  <a:cubicBezTo>
                    <a:pt x="6322" y="1996"/>
                    <a:pt x="5370" y="448"/>
                    <a:pt x="3822" y="79"/>
                  </a:cubicBezTo>
                  <a:cubicBezTo>
                    <a:pt x="3599" y="26"/>
                    <a:pt x="3375" y="0"/>
                    <a:pt x="315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37"/>
            <p:cNvSpPr/>
            <p:nvPr/>
          </p:nvSpPr>
          <p:spPr>
            <a:xfrm>
              <a:off x="7887200" y="3429900"/>
              <a:ext cx="158075" cy="143600"/>
            </a:xfrm>
            <a:custGeom>
              <a:avLst/>
              <a:gdLst/>
              <a:ahLst/>
              <a:cxnLst/>
              <a:rect l="l" t="t" r="r" b="b"/>
              <a:pathLst>
                <a:path w="6323" h="5744" extrusionOk="0">
                  <a:moveTo>
                    <a:pt x="3150" y="1"/>
                  </a:moveTo>
                  <a:cubicBezTo>
                    <a:pt x="1849" y="1"/>
                    <a:pt x="675" y="889"/>
                    <a:pt x="369" y="2211"/>
                  </a:cubicBezTo>
                  <a:cubicBezTo>
                    <a:pt x="0" y="3759"/>
                    <a:pt x="953" y="5307"/>
                    <a:pt x="2501" y="5664"/>
                  </a:cubicBezTo>
                  <a:cubicBezTo>
                    <a:pt x="2726" y="5718"/>
                    <a:pt x="2951" y="5744"/>
                    <a:pt x="3172" y="5744"/>
                  </a:cubicBezTo>
                  <a:cubicBezTo>
                    <a:pt x="4471" y="5744"/>
                    <a:pt x="5638" y="4856"/>
                    <a:pt x="5953" y="3533"/>
                  </a:cubicBezTo>
                  <a:cubicBezTo>
                    <a:pt x="6322" y="1985"/>
                    <a:pt x="5370" y="437"/>
                    <a:pt x="3822" y="80"/>
                  </a:cubicBezTo>
                  <a:cubicBezTo>
                    <a:pt x="3597" y="26"/>
                    <a:pt x="3372" y="1"/>
                    <a:pt x="315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37"/>
            <p:cNvSpPr/>
            <p:nvPr/>
          </p:nvSpPr>
          <p:spPr>
            <a:xfrm>
              <a:off x="8176525" y="3428475"/>
              <a:ext cx="157775" cy="143475"/>
            </a:xfrm>
            <a:custGeom>
              <a:avLst/>
              <a:gdLst/>
              <a:ahLst/>
              <a:cxnLst/>
              <a:rect l="l" t="t" r="r" b="b"/>
              <a:pathLst>
                <a:path w="6311" h="5739" extrusionOk="0">
                  <a:moveTo>
                    <a:pt x="3161" y="0"/>
                  </a:moveTo>
                  <a:cubicBezTo>
                    <a:pt x="2426" y="0"/>
                    <a:pt x="1691" y="280"/>
                    <a:pt x="1131" y="840"/>
                  </a:cubicBezTo>
                  <a:cubicBezTo>
                    <a:pt x="0" y="1959"/>
                    <a:pt x="0" y="3780"/>
                    <a:pt x="1131" y="4900"/>
                  </a:cubicBezTo>
                  <a:cubicBezTo>
                    <a:pt x="1691" y="5459"/>
                    <a:pt x="2426" y="5739"/>
                    <a:pt x="3161" y="5739"/>
                  </a:cubicBezTo>
                  <a:cubicBezTo>
                    <a:pt x="3896" y="5739"/>
                    <a:pt x="4632" y="5459"/>
                    <a:pt x="5191" y="4900"/>
                  </a:cubicBezTo>
                  <a:cubicBezTo>
                    <a:pt x="6310" y="3780"/>
                    <a:pt x="6310" y="1959"/>
                    <a:pt x="5191" y="840"/>
                  </a:cubicBezTo>
                  <a:cubicBezTo>
                    <a:pt x="4632" y="280"/>
                    <a:pt x="3896" y="0"/>
                    <a:pt x="31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37"/>
            <p:cNvSpPr/>
            <p:nvPr/>
          </p:nvSpPr>
          <p:spPr>
            <a:xfrm>
              <a:off x="8468525" y="3429900"/>
              <a:ext cx="158075" cy="143575"/>
            </a:xfrm>
            <a:custGeom>
              <a:avLst/>
              <a:gdLst/>
              <a:ahLst/>
              <a:cxnLst/>
              <a:rect l="l" t="t" r="r" b="b"/>
              <a:pathLst>
                <a:path w="6323" h="5743" extrusionOk="0">
                  <a:moveTo>
                    <a:pt x="3150" y="1"/>
                  </a:moveTo>
                  <a:cubicBezTo>
                    <a:pt x="1849" y="1"/>
                    <a:pt x="674" y="889"/>
                    <a:pt x="369" y="2211"/>
                  </a:cubicBezTo>
                  <a:cubicBezTo>
                    <a:pt x="0" y="3747"/>
                    <a:pt x="953" y="5295"/>
                    <a:pt x="2500" y="5664"/>
                  </a:cubicBezTo>
                  <a:cubicBezTo>
                    <a:pt x="2722" y="5717"/>
                    <a:pt x="2944" y="5743"/>
                    <a:pt x="3163" y="5743"/>
                  </a:cubicBezTo>
                  <a:cubicBezTo>
                    <a:pt x="4459" y="5743"/>
                    <a:pt x="5637" y="4847"/>
                    <a:pt x="5953" y="3533"/>
                  </a:cubicBezTo>
                  <a:cubicBezTo>
                    <a:pt x="6322" y="1985"/>
                    <a:pt x="5358" y="437"/>
                    <a:pt x="3822" y="80"/>
                  </a:cubicBezTo>
                  <a:cubicBezTo>
                    <a:pt x="3597" y="26"/>
                    <a:pt x="3372" y="1"/>
                    <a:pt x="315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6" name="Google Shape;556;p37"/>
          <p:cNvGrpSpPr/>
          <p:nvPr/>
        </p:nvGrpSpPr>
        <p:grpSpPr>
          <a:xfrm>
            <a:off x="8068588" y="2825"/>
            <a:ext cx="1072775" cy="1072775"/>
            <a:chOff x="8430775" y="-93725"/>
            <a:chExt cx="1072775" cy="1072775"/>
          </a:xfrm>
        </p:grpSpPr>
        <p:sp>
          <p:nvSpPr>
            <p:cNvPr id="557" name="Google Shape;557;p37"/>
            <p:cNvSpPr/>
            <p:nvPr/>
          </p:nvSpPr>
          <p:spPr>
            <a:xfrm>
              <a:off x="8430775" y="-93725"/>
              <a:ext cx="212250" cy="211650"/>
            </a:xfrm>
            <a:custGeom>
              <a:avLst/>
              <a:gdLst/>
              <a:ahLst/>
              <a:cxnLst/>
              <a:rect l="l" t="t" r="r" b="b"/>
              <a:pathLst>
                <a:path w="8490" h="8466" extrusionOk="0">
                  <a:moveTo>
                    <a:pt x="4072" y="1"/>
                  </a:moveTo>
                  <a:lnTo>
                    <a:pt x="0" y="4061"/>
                  </a:lnTo>
                  <a:lnTo>
                    <a:pt x="0" y="8466"/>
                  </a:lnTo>
                  <a:lnTo>
                    <a:pt x="848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37"/>
            <p:cNvSpPr/>
            <p:nvPr/>
          </p:nvSpPr>
          <p:spPr>
            <a:xfrm>
              <a:off x="8430775" y="-93725"/>
              <a:ext cx="457500" cy="456925"/>
            </a:xfrm>
            <a:custGeom>
              <a:avLst/>
              <a:gdLst/>
              <a:ahLst/>
              <a:cxnLst/>
              <a:rect l="l" t="t" r="r" b="b"/>
              <a:pathLst>
                <a:path w="18300" h="18277" extrusionOk="0">
                  <a:moveTo>
                    <a:pt x="13895" y="1"/>
                  </a:moveTo>
                  <a:lnTo>
                    <a:pt x="0" y="13871"/>
                  </a:lnTo>
                  <a:lnTo>
                    <a:pt x="0" y="18277"/>
                  </a:lnTo>
                  <a:lnTo>
                    <a:pt x="1830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37"/>
            <p:cNvSpPr/>
            <p:nvPr/>
          </p:nvSpPr>
          <p:spPr>
            <a:xfrm>
              <a:off x="8430775" y="-93725"/>
              <a:ext cx="702475" cy="702500"/>
            </a:xfrm>
            <a:custGeom>
              <a:avLst/>
              <a:gdLst/>
              <a:ahLst/>
              <a:cxnLst/>
              <a:rect l="l" t="t" r="r" b="b"/>
              <a:pathLst>
                <a:path w="28099" h="28100" extrusionOk="0">
                  <a:moveTo>
                    <a:pt x="23693" y="1"/>
                  </a:moveTo>
                  <a:lnTo>
                    <a:pt x="0" y="23694"/>
                  </a:lnTo>
                  <a:lnTo>
                    <a:pt x="0" y="28099"/>
                  </a:lnTo>
                  <a:lnTo>
                    <a:pt x="2809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37"/>
            <p:cNvSpPr/>
            <p:nvPr/>
          </p:nvSpPr>
          <p:spPr>
            <a:xfrm>
              <a:off x="8430775" y="-93725"/>
              <a:ext cx="947750" cy="947775"/>
            </a:xfrm>
            <a:custGeom>
              <a:avLst/>
              <a:gdLst/>
              <a:ahLst/>
              <a:cxnLst/>
              <a:rect l="l" t="t" r="r" b="b"/>
              <a:pathLst>
                <a:path w="37910" h="37911" extrusionOk="0">
                  <a:moveTo>
                    <a:pt x="33504" y="1"/>
                  </a:moveTo>
                  <a:lnTo>
                    <a:pt x="0" y="33505"/>
                  </a:lnTo>
                  <a:lnTo>
                    <a:pt x="0" y="37910"/>
                  </a:lnTo>
                  <a:lnTo>
                    <a:pt x="3791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37"/>
            <p:cNvSpPr/>
            <p:nvPr/>
          </p:nvSpPr>
          <p:spPr>
            <a:xfrm>
              <a:off x="8440875" y="-83600"/>
              <a:ext cx="1062675" cy="1062650"/>
            </a:xfrm>
            <a:custGeom>
              <a:avLst/>
              <a:gdLst/>
              <a:ahLst/>
              <a:cxnLst/>
              <a:rect l="l" t="t" r="r" b="b"/>
              <a:pathLst>
                <a:path w="42507" h="42506" extrusionOk="0">
                  <a:moveTo>
                    <a:pt x="42506" y="0"/>
                  </a:moveTo>
                  <a:lnTo>
                    <a:pt x="1" y="42506"/>
                  </a:lnTo>
                  <a:lnTo>
                    <a:pt x="4418" y="42506"/>
                  </a:lnTo>
                  <a:lnTo>
                    <a:pt x="42506" y="4406"/>
                  </a:lnTo>
                  <a:lnTo>
                    <a:pt x="4250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37"/>
            <p:cNvSpPr/>
            <p:nvPr/>
          </p:nvSpPr>
          <p:spPr>
            <a:xfrm>
              <a:off x="8686450" y="161375"/>
              <a:ext cx="817100" cy="817675"/>
            </a:xfrm>
            <a:custGeom>
              <a:avLst/>
              <a:gdLst/>
              <a:ahLst/>
              <a:cxnLst/>
              <a:rect l="l" t="t" r="r" b="b"/>
              <a:pathLst>
                <a:path w="32684" h="32707" extrusionOk="0">
                  <a:moveTo>
                    <a:pt x="32683" y="0"/>
                  </a:moveTo>
                  <a:lnTo>
                    <a:pt x="0" y="32707"/>
                  </a:lnTo>
                  <a:lnTo>
                    <a:pt x="4406" y="32707"/>
                  </a:lnTo>
                  <a:lnTo>
                    <a:pt x="32683" y="4429"/>
                  </a:lnTo>
                  <a:lnTo>
                    <a:pt x="326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37"/>
            <p:cNvSpPr/>
            <p:nvPr/>
          </p:nvSpPr>
          <p:spPr>
            <a:xfrm>
              <a:off x="8931725" y="406925"/>
              <a:ext cx="571825" cy="572125"/>
            </a:xfrm>
            <a:custGeom>
              <a:avLst/>
              <a:gdLst/>
              <a:ahLst/>
              <a:cxnLst/>
              <a:rect l="l" t="t" r="r" b="b"/>
              <a:pathLst>
                <a:path w="22873" h="22885" extrusionOk="0">
                  <a:moveTo>
                    <a:pt x="22872" y="1"/>
                  </a:moveTo>
                  <a:lnTo>
                    <a:pt x="0" y="22885"/>
                  </a:lnTo>
                  <a:lnTo>
                    <a:pt x="4406" y="22885"/>
                  </a:lnTo>
                  <a:lnTo>
                    <a:pt x="22872" y="4406"/>
                  </a:lnTo>
                  <a:lnTo>
                    <a:pt x="2287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37"/>
            <p:cNvSpPr/>
            <p:nvPr/>
          </p:nvSpPr>
          <p:spPr>
            <a:xfrm>
              <a:off x="9176975" y="652200"/>
              <a:ext cx="326575" cy="326850"/>
            </a:xfrm>
            <a:custGeom>
              <a:avLst/>
              <a:gdLst/>
              <a:ahLst/>
              <a:cxnLst/>
              <a:rect l="l" t="t" r="r" b="b"/>
              <a:pathLst>
                <a:path w="13063" h="13074" extrusionOk="0">
                  <a:moveTo>
                    <a:pt x="13062" y="1"/>
                  </a:moveTo>
                  <a:lnTo>
                    <a:pt x="1" y="13074"/>
                  </a:lnTo>
                  <a:lnTo>
                    <a:pt x="4418" y="13074"/>
                  </a:lnTo>
                  <a:lnTo>
                    <a:pt x="13062" y="4406"/>
                  </a:lnTo>
                  <a:lnTo>
                    <a:pt x="1306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37"/>
            <p:cNvSpPr/>
            <p:nvPr/>
          </p:nvSpPr>
          <p:spPr>
            <a:xfrm>
              <a:off x="9422550" y="897475"/>
              <a:ext cx="81000" cy="81575"/>
            </a:xfrm>
            <a:custGeom>
              <a:avLst/>
              <a:gdLst/>
              <a:ahLst/>
              <a:cxnLst/>
              <a:rect l="l" t="t" r="r" b="b"/>
              <a:pathLst>
                <a:path w="3240" h="3263" extrusionOk="0">
                  <a:moveTo>
                    <a:pt x="3239" y="0"/>
                  </a:moveTo>
                  <a:lnTo>
                    <a:pt x="1" y="3263"/>
                  </a:lnTo>
                  <a:lnTo>
                    <a:pt x="3239" y="3263"/>
                  </a:lnTo>
                  <a:lnTo>
                    <a:pt x="32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6" name="Google Shape;566;p37"/>
          <p:cNvSpPr/>
          <p:nvPr/>
        </p:nvSpPr>
        <p:spPr>
          <a:xfrm rot="8595444">
            <a:off x="7926583" y="228177"/>
            <a:ext cx="378693" cy="815767"/>
          </a:xfrm>
          <a:custGeom>
            <a:avLst/>
            <a:gdLst/>
            <a:ahLst/>
            <a:cxnLst/>
            <a:rect l="l" t="t" r="r" b="b"/>
            <a:pathLst>
              <a:path w="13250" h="26516" extrusionOk="0">
                <a:moveTo>
                  <a:pt x="0" y="1"/>
                </a:moveTo>
                <a:lnTo>
                  <a:pt x="0" y="26515"/>
                </a:lnTo>
                <a:cubicBezTo>
                  <a:pt x="7321" y="26515"/>
                  <a:pt x="13249" y="20570"/>
                  <a:pt x="13249" y="13249"/>
                </a:cubicBezTo>
                <a:cubicBezTo>
                  <a:pt x="13249" y="5929"/>
                  <a:pt x="7321" y="1"/>
                  <a:pt x="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7" name="Google Shape;567;p37"/>
          <p:cNvGrpSpPr/>
          <p:nvPr/>
        </p:nvGrpSpPr>
        <p:grpSpPr>
          <a:xfrm>
            <a:off x="5227325" y="4604221"/>
            <a:ext cx="1529800" cy="539528"/>
            <a:chOff x="5226888" y="4555663"/>
            <a:chExt cx="1529800" cy="580825"/>
          </a:xfrm>
        </p:grpSpPr>
        <p:sp>
          <p:nvSpPr>
            <p:cNvPr id="568" name="Google Shape;568;p37"/>
            <p:cNvSpPr/>
            <p:nvPr/>
          </p:nvSpPr>
          <p:spPr>
            <a:xfrm rot="5400000">
              <a:off x="5701375" y="4081175"/>
              <a:ext cx="580825" cy="1529800"/>
            </a:xfrm>
            <a:custGeom>
              <a:avLst/>
              <a:gdLst/>
              <a:ahLst/>
              <a:cxnLst/>
              <a:rect l="l" t="t" r="r" b="b"/>
              <a:pathLst>
                <a:path w="23233" h="61192" extrusionOk="0">
                  <a:moveTo>
                    <a:pt x="0" y="0"/>
                  </a:moveTo>
                  <a:lnTo>
                    <a:pt x="0" y="61192"/>
                  </a:lnTo>
                  <a:lnTo>
                    <a:pt x="23233" y="61192"/>
                  </a:lnTo>
                  <a:lnTo>
                    <a:pt x="2323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37"/>
            <p:cNvSpPr/>
            <p:nvPr/>
          </p:nvSpPr>
          <p:spPr>
            <a:xfrm rot="5400000">
              <a:off x="5826163" y="4389838"/>
              <a:ext cx="331250" cy="662900"/>
            </a:xfrm>
            <a:custGeom>
              <a:avLst/>
              <a:gdLst/>
              <a:ahLst/>
              <a:cxnLst/>
              <a:rect l="l" t="t" r="r" b="b"/>
              <a:pathLst>
                <a:path w="13250" h="26516" extrusionOk="0">
                  <a:moveTo>
                    <a:pt x="0" y="1"/>
                  </a:moveTo>
                  <a:lnTo>
                    <a:pt x="0" y="26515"/>
                  </a:lnTo>
                  <a:cubicBezTo>
                    <a:pt x="7321" y="26515"/>
                    <a:pt x="13249" y="20570"/>
                    <a:pt x="13249" y="13249"/>
                  </a:cubicBezTo>
                  <a:cubicBezTo>
                    <a:pt x="13249" y="5929"/>
                    <a:pt x="7321" y="1"/>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27"/>
                                        </p:tgtEl>
                                        <p:attrNameLst>
                                          <p:attrName>style.visibility</p:attrName>
                                        </p:attrNameLst>
                                      </p:cBhvr>
                                      <p:to>
                                        <p:strVal val="visible"/>
                                      </p:to>
                                    </p:set>
                                    <p:animEffect transition="in" filter="wipe(up)">
                                      <p:cBhvr>
                                        <p:cTn id="7" dur="500"/>
                                        <p:tgtEl>
                                          <p:spTgt spid="5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DEE0A-C2DB-3A9A-D8A2-248AC51C737F}"/>
              </a:ext>
            </a:extLst>
          </p:cNvPr>
          <p:cNvSpPr>
            <a:spLocks noGrp="1"/>
          </p:cNvSpPr>
          <p:nvPr>
            <p:ph type="title"/>
          </p:nvPr>
        </p:nvSpPr>
        <p:spPr/>
        <p:txBody>
          <a:bodyPr/>
          <a:lstStyle/>
          <a:p>
            <a:r>
              <a:rPr lang="en-US" dirty="0"/>
              <a:t>Leadership is natural or we can learn it? </a:t>
            </a:r>
          </a:p>
        </p:txBody>
      </p:sp>
      <p:sp>
        <p:nvSpPr>
          <p:cNvPr id="3" name="Text Placeholder 2">
            <a:extLst>
              <a:ext uri="{FF2B5EF4-FFF2-40B4-BE49-F238E27FC236}">
                <a16:creationId xmlns:a16="http://schemas.microsoft.com/office/drawing/2014/main" id="{BD96EB8F-F542-49E0-E0D2-32B548BE287C}"/>
              </a:ext>
            </a:extLst>
          </p:cNvPr>
          <p:cNvSpPr>
            <a:spLocks noGrp="1"/>
          </p:cNvSpPr>
          <p:nvPr>
            <p:ph type="body" idx="1"/>
          </p:nvPr>
        </p:nvSpPr>
        <p:spPr/>
        <p:txBody>
          <a:bodyPr/>
          <a:lstStyle/>
          <a:p>
            <a:r>
              <a:rPr lang="en-US" sz="1800" dirty="0">
                <a:solidFill>
                  <a:srgbClr val="FF0000"/>
                </a:solidFill>
              </a:rPr>
              <a:t>Recipe to be a leader:-</a:t>
            </a:r>
          </a:p>
          <a:p>
            <a:pPr eaLnBrk="1" hangingPunct="1"/>
            <a:r>
              <a:rPr lang="en-US" altLang="en-US" sz="1800" dirty="0"/>
              <a:t>Think great thoughts. </a:t>
            </a:r>
          </a:p>
          <a:p>
            <a:pPr eaLnBrk="1" hangingPunct="1"/>
            <a:endParaRPr lang="en-US" altLang="en-US" sz="1800" dirty="0"/>
          </a:p>
          <a:p>
            <a:pPr eaLnBrk="1" hangingPunct="1"/>
            <a:r>
              <a:rPr lang="en-US" altLang="en-US" sz="1800" dirty="0"/>
              <a:t>Turn disasters into opportunities. Turn every obstacle into a personal triumph.</a:t>
            </a:r>
          </a:p>
          <a:p>
            <a:pPr eaLnBrk="1" hangingPunct="1"/>
            <a:endParaRPr lang="en-US" altLang="en-US" sz="1800" dirty="0"/>
          </a:p>
          <a:p>
            <a:pPr eaLnBrk="1" hangingPunct="1"/>
            <a:r>
              <a:rPr lang="en-US" altLang="en-US" sz="1800" dirty="0"/>
              <a:t>Determine your "real" goals then strive to achieve them.</a:t>
            </a:r>
          </a:p>
          <a:p>
            <a:pPr eaLnBrk="1" hangingPunct="1"/>
            <a:endParaRPr lang="en-US" altLang="en-US" sz="1800" dirty="0"/>
          </a:p>
          <a:p>
            <a:pPr eaLnBrk="1" hangingPunct="1"/>
            <a:r>
              <a:rPr lang="en-US" altLang="en-US" sz="1800" dirty="0"/>
              <a:t>When you want to tell someone something important, do it personally.</a:t>
            </a:r>
          </a:p>
          <a:p>
            <a:pPr eaLnBrk="1" hangingPunct="1"/>
            <a:endParaRPr lang="en-US" altLang="en-US" sz="1800" dirty="0"/>
          </a:p>
          <a:p>
            <a:pPr eaLnBrk="1" hangingPunct="1"/>
            <a:r>
              <a:rPr lang="en-US" altLang="en-US" sz="1800" dirty="0"/>
              <a:t>Don’t be afraid to get your hands dirty doing what you ask others to do.  Make coffee</a:t>
            </a:r>
          </a:p>
          <a:p>
            <a:endParaRPr lang="en-US" sz="1800" dirty="0">
              <a:solidFill>
                <a:schemeClr val="tx1"/>
              </a:solidFill>
            </a:endParaRPr>
          </a:p>
        </p:txBody>
      </p:sp>
    </p:spTree>
    <p:extLst>
      <p:ext uri="{BB962C8B-B14F-4D97-AF65-F5344CB8AC3E}">
        <p14:creationId xmlns:p14="http://schemas.microsoft.com/office/powerpoint/2010/main" val="2975853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wipe(down)">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wipe(down)">
                                      <p:cBhvr>
                                        <p:cTn id="3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76FA6-4341-E26C-C60B-B6B828867829}"/>
              </a:ext>
            </a:extLst>
          </p:cNvPr>
          <p:cNvSpPr>
            <a:spLocks noGrp="1"/>
          </p:cNvSpPr>
          <p:nvPr>
            <p:ph type="title"/>
          </p:nvPr>
        </p:nvSpPr>
        <p:spPr/>
        <p:txBody>
          <a:bodyPr/>
          <a:lstStyle/>
          <a:p>
            <a:r>
              <a:rPr lang="en-US" dirty="0"/>
              <a:t>Recipe of being a leader:-</a:t>
            </a:r>
          </a:p>
        </p:txBody>
      </p:sp>
      <p:sp>
        <p:nvSpPr>
          <p:cNvPr id="3" name="Text Placeholder 2">
            <a:extLst>
              <a:ext uri="{FF2B5EF4-FFF2-40B4-BE49-F238E27FC236}">
                <a16:creationId xmlns:a16="http://schemas.microsoft.com/office/drawing/2014/main" id="{67B38E4D-8EEC-FB51-C1F7-4439D972ED02}"/>
              </a:ext>
            </a:extLst>
          </p:cNvPr>
          <p:cNvSpPr>
            <a:spLocks noGrp="1"/>
          </p:cNvSpPr>
          <p:nvPr>
            <p:ph type="body" idx="1"/>
          </p:nvPr>
        </p:nvSpPr>
        <p:spPr/>
        <p:txBody>
          <a:bodyPr/>
          <a:lstStyle/>
          <a:p>
            <a:pPr eaLnBrk="1" hangingPunct="1">
              <a:lnSpc>
                <a:spcPct val="90000"/>
              </a:lnSpc>
            </a:pPr>
            <a:r>
              <a:rPr lang="en-US" altLang="en-US" sz="2000" dirty="0"/>
              <a:t>Listen effectively</a:t>
            </a:r>
          </a:p>
          <a:p>
            <a:pPr eaLnBrk="1" hangingPunct="1">
              <a:lnSpc>
                <a:spcPct val="90000"/>
              </a:lnSpc>
            </a:pPr>
            <a:r>
              <a:rPr lang="en-US" altLang="en-US" sz="2000" dirty="0"/>
              <a:t>Encourage teamwork and participation</a:t>
            </a:r>
          </a:p>
          <a:p>
            <a:pPr eaLnBrk="1" hangingPunct="1">
              <a:lnSpc>
                <a:spcPct val="90000"/>
              </a:lnSpc>
            </a:pPr>
            <a:r>
              <a:rPr lang="en-US" altLang="en-US" sz="2000" dirty="0"/>
              <a:t>Empower team members</a:t>
            </a:r>
          </a:p>
          <a:p>
            <a:pPr eaLnBrk="1" hangingPunct="1">
              <a:lnSpc>
                <a:spcPct val="90000"/>
              </a:lnSpc>
            </a:pPr>
            <a:r>
              <a:rPr lang="en-US" altLang="en-US" sz="2000" dirty="0"/>
              <a:t>Communicate effectively</a:t>
            </a:r>
          </a:p>
          <a:p>
            <a:pPr eaLnBrk="1" hangingPunct="1">
              <a:lnSpc>
                <a:spcPct val="90000"/>
              </a:lnSpc>
            </a:pPr>
            <a:r>
              <a:rPr lang="en-US" altLang="en-US" sz="2000" dirty="0"/>
              <a:t>Emphasize long-term productivity</a:t>
            </a:r>
          </a:p>
          <a:p>
            <a:pPr eaLnBrk="1" hangingPunct="1">
              <a:lnSpc>
                <a:spcPct val="90000"/>
              </a:lnSpc>
            </a:pPr>
            <a:r>
              <a:rPr lang="en-US" altLang="en-US" sz="2000" dirty="0"/>
              <a:t>Make sound and timely decisions</a:t>
            </a:r>
          </a:p>
          <a:p>
            <a:pPr eaLnBrk="1" hangingPunct="1">
              <a:lnSpc>
                <a:spcPct val="90000"/>
              </a:lnSpc>
            </a:pPr>
            <a:r>
              <a:rPr lang="en-US" altLang="en-US" sz="2000" dirty="0"/>
              <a:t>Treat each person as an individual</a:t>
            </a:r>
          </a:p>
          <a:p>
            <a:pPr eaLnBrk="1" hangingPunct="1">
              <a:lnSpc>
                <a:spcPct val="90000"/>
              </a:lnSpc>
            </a:pPr>
            <a:r>
              <a:rPr lang="en-US" altLang="en-US" sz="2000" dirty="0"/>
              <a:t>Know yourself and your team</a:t>
            </a:r>
          </a:p>
          <a:p>
            <a:pPr eaLnBrk="1" hangingPunct="1">
              <a:lnSpc>
                <a:spcPct val="90000"/>
              </a:lnSpc>
            </a:pPr>
            <a:r>
              <a:rPr lang="en-US" altLang="en-US" sz="2000" dirty="0"/>
              <a:t>Protect your team</a:t>
            </a:r>
          </a:p>
          <a:p>
            <a:pPr eaLnBrk="1" hangingPunct="1">
              <a:lnSpc>
                <a:spcPct val="90000"/>
              </a:lnSpc>
            </a:pPr>
            <a:r>
              <a:rPr lang="en-US" altLang="en-US" sz="2000" dirty="0"/>
              <a:t>Have vision, courage and commitment</a:t>
            </a:r>
          </a:p>
          <a:p>
            <a:pPr eaLnBrk="1" hangingPunct="1">
              <a:lnSpc>
                <a:spcPct val="90000"/>
              </a:lnSpc>
            </a:pPr>
            <a:r>
              <a:rPr lang="en-US" altLang="en-US" sz="2000" dirty="0">
                <a:solidFill>
                  <a:srgbClr val="FF0000"/>
                </a:solidFill>
              </a:rPr>
              <a:t>Start today to do little things for the good of others…one day at a time.</a:t>
            </a:r>
          </a:p>
          <a:p>
            <a:endParaRPr lang="en-US" sz="2000" dirty="0"/>
          </a:p>
        </p:txBody>
      </p:sp>
    </p:spTree>
    <p:extLst>
      <p:ext uri="{BB962C8B-B14F-4D97-AF65-F5344CB8AC3E}">
        <p14:creationId xmlns:p14="http://schemas.microsoft.com/office/powerpoint/2010/main" val="68185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down)">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wipe(down)">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19"/>
        <p:cNvGrpSpPr/>
        <p:nvPr/>
      </p:nvGrpSpPr>
      <p:grpSpPr>
        <a:xfrm>
          <a:off x="0" y="0"/>
          <a:ext cx="0" cy="0"/>
          <a:chOff x="0" y="0"/>
          <a:chExt cx="0" cy="0"/>
        </a:xfrm>
      </p:grpSpPr>
      <p:sp>
        <p:nvSpPr>
          <p:cNvPr id="620" name="Google Shape;620;p40"/>
          <p:cNvSpPr txBox="1">
            <a:spLocks noGrp="1"/>
          </p:cNvSpPr>
          <p:nvPr>
            <p:ph type="title"/>
          </p:nvPr>
        </p:nvSpPr>
        <p:spPr>
          <a:xfrm>
            <a:off x="945584" y="2837325"/>
            <a:ext cx="4575900" cy="14049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3200" dirty="0"/>
              <a:t>Why we don’t have leaders in our organizations?</a:t>
            </a:r>
            <a:br>
              <a:rPr lang="en" sz="3200" dirty="0"/>
            </a:br>
            <a:r>
              <a:rPr lang="en-US" sz="3200" dirty="0"/>
              <a:t>O</a:t>
            </a:r>
            <a:r>
              <a:rPr lang="en" sz="3200" dirty="0"/>
              <a:t>r</a:t>
            </a:r>
            <a:br>
              <a:rPr lang="en" sz="3200" dirty="0"/>
            </a:br>
            <a:r>
              <a:rPr lang="en" sz="3200" dirty="0"/>
              <a:t>why we don’t practice leadership in our organizations?</a:t>
            </a:r>
            <a:endParaRPr sz="3200" dirty="0"/>
          </a:p>
        </p:txBody>
      </p:sp>
      <p:sp>
        <p:nvSpPr>
          <p:cNvPr id="622" name="Google Shape;622;p40"/>
          <p:cNvSpPr/>
          <p:nvPr/>
        </p:nvSpPr>
        <p:spPr>
          <a:xfrm rot="10800000">
            <a:off x="7096372" y="3855773"/>
            <a:ext cx="1287403" cy="1287427"/>
          </a:xfrm>
          <a:custGeom>
            <a:avLst/>
            <a:gdLst/>
            <a:ahLst/>
            <a:cxnLst/>
            <a:rect l="l" t="t" r="r" b="b"/>
            <a:pathLst>
              <a:path w="53270" h="53271" extrusionOk="0">
                <a:moveTo>
                  <a:pt x="0" y="1"/>
                </a:moveTo>
                <a:lnTo>
                  <a:pt x="0" y="53270"/>
                </a:lnTo>
                <a:lnTo>
                  <a:pt x="53270" y="53270"/>
                </a:lnTo>
                <a:lnTo>
                  <a:pt x="5327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40"/>
          <p:cNvSpPr/>
          <p:nvPr/>
        </p:nvSpPr>
        <p:spPr>
          <a:xfrm rot="10800000">
            <a:off x="7274946" y="3855773"/>
            <a:ext cx="1108829" cy="1108853"/>
          </a:xfrm>
          <a:custGeom>
            <a:avLst/>
            <a:gdLst/>
            <a:ahLst/>
            <a:cxnLst/>
            <a:rect l="l" t="t" r="r" b="b"/>
            <a:pathLst>
              <a:path w="45881" h="45882" extrusionOk="0">
                <a:moveTo>
                  <a:pt x="0" y="1"/>
                </a:moveTo>
                <a:lnTo>
                  <a:pt x="0" y="45881"/>
                </a:lnTo>
                <a:lnTo>
                  <a:pt x="45881" y="45881"/>
                </a:lnTo>
                <a:lnTo>
                  <a:pt x="22081" y="22082"/>
                </a:lnTo>
                <a:lnTo>
                  <a:pt x="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40"/>
          <p:cNvSpPr/>
          <p:nvPr/>
        </p:nvSpPr>
        <p:spPr>
          <a:xfrm rot="10800000">
            <a:off x="7096374" y="4437171"/>
            <a:ext cx="701027" cy="706029"/>
          </a:xfrm>
          <a:custGeom>
            <a:avLst/>
            <a:gdLst/>
            <a:ahLst/>
            <a:cxnLst/>
            <a:rect l="l" t="t" r="r" b="b"/>
            <a:pathLst>
              <a:path w="29007" h="29214" extrusionOk="0">
                <a:moveTo>
                  <a:pt x="1" y="1"/>
                </a:moveTo>
                <a:cubicBezTo>
                  <a:pt x="1" y="16068"/>
                  <a:pt x="12975" y="29110"/>
                  <a:pt x="29007" y="29213"/>
                </a:cubicBezTo>
                <a:lnTo>
                  <a:pt x="290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40"/>
          <p:cNvSpPr/>
          <p:nvPr/>
        </p:nvSpPr>
        <p:spPr>
          <a:xfrm rot="10800000">
            <a:off x="7096374" y="4712100"/>
            <a:ext cx="426097" cy="431100"/>
          </a:xfrm>
          <a:custGeom>
            <a:avLst/>
            <a:gdLst/>
            <a:ahLst/>
            <a:cxnLst/>
            <a:rect l="l" t="t" r="r" b="b"/>
            <a:pathLst>
              <a:path w="17631" h="17838" extrusionOk="0">
                <a:moveTo>
                  <a:pt x="0" y="1"/>
                </a:moveTo>
                <a:cubicBezTo>
                  <a:pt x="0" y="9778"/>
                  <a:pt x="7888" y="17734"/>
                  <a:pt x="17631" y="17837"/>
                </a:cubicBezTo>
                <a:lnTo>
                  <a:pt x="17631"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26" name="Google Shape;626;p40"/>
          <p:cNvGrpSpPr/>
          <p:nvPr/>
        </p:nvGrpSpPr>
        <p:grpSpPr>
          <a:xfrm>
            <a:off x="7369625" y="2899800"/>
            <a:ext cx="740900" cy="785000"/>
            <a:chOff x="54725" y="4312225"/>
            <a:chExt cx="740900" cy="785000"/>
          </a:xfrm>
        </p:grpSpPr>
        <p:sp>
          <p:nvSpPr>
            <p:cNvPr id="627" name="Google Shape;627;p40"/>
            <p:cNvSpPr/>
            <p:nvPr/>
          </p:nvSpPr>
          <p:spPr>
            <a:xfrm>
              <a:off x="54725" y="4312375"/>
              <a:ext cx="158375" cy="143825"/>
            </a:xfrm>
            <a:custGeom>
              <a:avLst/>
              <a:gdLst/>
              <a:ahLst/>
              <a:cxnLst/>
              <a:rect l="l" t="t" r="r" b="b"/>
              <a:pathLst>
                <a:path w="6335" h="5753" extrusionOk="0">
                  <a:moveTo>
                    <a:pt x="3170" y="0"/>
                  </a:moveTo>
                  <a:cubicBezTo>
                    <a:pt x="1875" y="0"/>
                    <a:pt x="706" y="885"/>
                    <a:pt x="382" y="2191"/>
                  </a:cubicBezTo>
                  <a:cubicBezTo>
                    <a:pt x="1" y="3727"/>
                    <a:pt x="941" y="5287"/>
                    <a:pt x="2489" y="5668"/>
                  </a:cubicBezTo>
                  <a:cubicBezTo>
                    <a:pt x="2718" y="5725"/>
                    <a:pt x="2948" y="5752"/>
                    <a:pt x="3174" y="5752"/>
                  </a:cubicBezTo>
                  <a:cubicBezTo>
                    <a:pt x="4464" y="5752"/>
                    <a:pt x="5640" y="4868"/>
                    <a:pt x="5954" y="3561"/>
                  </a:cubicBezTo>
                  <a:cubicBezTo>
                    <a:pt x="6335" y="2025"/>
                    <a:pt x="5394" y="465"/>
                    <a:pt x="3858" y="84"/>
                  </a:cubicBezTo>
                  <a:cubicBezTo>
                    <a:pt x="3627" y="27"/>
                    <a:pt x="3397" y="0"/>
                    <a:pt x="317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40"/>
            <p:cNvSpPr/>
            <p:nvPr/>
          </p:nvSpPr>
          <p:spPr>
            <a:xfrm>
              <a:off x="345550" y="4312225"/>
              <a:ext cx="157775" cy="143800"/>
            </a:xfrm>
            <a:custGeom>
              <a:avLst/>
              <a:gdLst/>
              <a:ahLst/>
              <a:cxnLst/>
              <a:rect l="l" t="t" r="r" b="b"/>
              <a:pathLst>
                <a:path w="6311" h="5752" extrusionOk="0">
                  <a:moveTo>
                    <a:pt x="3149" y="1"/>
                  </a:moveTo>
                  <a:cubicBezTo>
                    <a:pt x="2414" y="1"/>
                    <a:pt x="1679" y="281"/>
                    <a:pt x="1119" y="840"/>
                  </a:cubicBezTo>
                  <a:cubicBezTo>
                    <a:pt x="0" y="1971"/>
                    <a:pt x="0" y="3781"/>
                    <a:pt x="1119" y="4912"/>
                  </a:cubicBezTo>
                  <a:cubicBezTo>
                    <a:pt x="1679" y="5472"/>
                    <a:pt x="2414" y="5751"/>
                    <a:pt x="3149" y="5751"/>
                  </a:cubicBezTo>
                  <a:cubicBezTo>
                    <a:pt x="3884" y="5751"/>
                    <a:pt x="4620" y="5472"/>
                    <a:pt x="5179" y="4912"/>
                  </a:cubicBezTo>
                  <a:cubicBezTo>
                    <a:pt x="6310" y="3781"/>
                    <a:pt x="6310" y="1971"/>
                    <a:pt x="5179" y="840"/>
                  </a:cubicBezTo>
                  <a:cubicBezTo>
                    <a:pt x="4620" y="281"/>
                    <a:pt x="3884" y="1"/>
                    <a:pt x="31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40"/>
            <p:cNvSpPr/>
            <p:nvPr/>
          </p:nvSpPr>
          <p:spPr>
            <a:xfrm>
              <a:off x="635750" y="4312450"/>
              <a:ext cx="158375" cy="143750"/>
            </a:xfrm>
            <a:custGeom>
              <a:avLst/>
              <a:gdLst/>
              <a:ahLst/>
              <a:cxnLst/>
              <a:rect l="l" t="t" r="r" b="b"/>
              <a:pathLst>
                <a:path w="6335" h="5750" extrusionOk="0">
                  <a:moveTo>
                    <a:pt x="3180" y="1"/>
                  </a:moveTo>
                  <a:cubicBezTo>
                    <a:pt x="1881" y="1"/>
                    <a:pt x="707" y="878"/>
                    <a:pt x="382" y="2188"/>
                  </a:cubicBezTo>
                  <a:cubicBezTo>
                    <a:pt x="1" y="3736"/>
                    <a:pt x="941" y="5284"/>
                    <a:pt x="2489" y="5665"/>
                  </a:cubicBezTo>
                  <a:cubicBezTo>
                    <a:pt x="2720" y="5722"/>
                    <a:pt x="2951" y="5750"/>
                    <a:pt x="3179" y="5750"/>
                  </a:cubicBezTo>
                  <a:cubicBezTo>
                    <a:pt x="4467" y="5750"/>
                    <a:pt x="5640" y="4873"/>
                    <a:pt x="5954" y="3558"/>
                  </a:cubicBezTo>
                  <a:cubicBezTo>
                    <a:pt x="6335" y="2022"/>
                    <a:pt x="5394" y="462"/>
                    <a:pt x="3858" y="81"/>
                  </a:cubicBezTo>
                  <a:cubicBezTo>
                    <a:pt x="3631" y="27"/>
                    <a:pt x="3404" y="1"/>
                    <a:pt x="31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40"/>
            <p:cNvSpPr/>
            <p:nvPr/>
          </p:nvSpPr>
          <p:spPr>
            <a:xfrm>
              <a:off x="56225" y="4633375"/>
              <a:ext cx="158075" cy="143575"/>
            </a:xfrm>
            <a:custGeom>
              <a:avLst/>
              <a:gdLst/>
              <a:ahLst/>
              <a:cxnLst/>
              <a:rect l="l" t="t" r="r" b="b"/>
              <a:pathLst>
                <a:path w="6323" h="5743" extrusionOk="0">
                  <a:moveTo>
                    <a:pt x="3156" y="0"/>
                  </a:moveTo>
                  <a:cubicBezTo>
                    <a:pt x="1855" y="0"/>
                    <a:pt x="685" y="896"/>
                    <a:pt x="369" y="2210"/>
                  </a:cubicBezTo>
                  <a:cubicBezTo>
                    <a:pt x="0" y="3758"/>
                    <a:pt x="953" y="5306"/>
                    <a:pt x="2500" y="5663"/>
                  </a:cubicBezTo>
                  <a:cubicBezTo>
                    <a:pt x="2726" y="5717"/>
                    <a:pt x="2951" y="5742"/>
                    <a:pt x="3172" y="5742"/>
                  </a:cubicBezTo>
                  <a:cubicBezTo>
                    <a:pt x="4473" y="5742"/>
                    <a:pt x="5648" y="4854"/>
                    <a:pt x="5953" y="3532"/>
                  </a:cubicBezTo>
                  <a:cubicBezTo>
                    <a:pt x="6322" y="1996"/>
                    <a:pt x="5370" y="448"/>
                    <a:pt x="3822" y="79"/>
                  </a:cubicBezTo>
                  <a:cubicBezTo>
                    <a:pt x="3599" y="26"/>
                    <a:pt x="3375" y="0"/>
                    <a:pt x="315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40"/>
            <p:cNvSpPr/>
            <p:nvPr/>
          </p:nvSpPr>
          <p:spPr>
            <a:xfrm>
              <a:off x="345550" y="4632275"/>
              <a:ext cx="157775" cy="143725"/>
            </a:xfrm>
            <a:custGeom>
              <a:avLst/>
              <a:gdLst/>
              <a:ahLst/>
              <a:cxnLst/>
              <a:rect l="l" t="t" r="r" b="b"/>
              <a:pathLst>
                <a:path w="6311" h="5749" extrusionOk="0">
                  <a:moveTo>
                    <a:pt x="3154" y="1"/>
                  </a:moveTo>
                  <a:cubicBezTo>
                    <a:pt x="2420" y="1"/>
                    <a:pt x="1685" y="284"/>
                    <a:pt x="1119" y="849"/>
                  </a:cubicBezTo>
                  <a:cubicBezTo>
                    <a:pt x="0" y="1968"/>
                    <a:pt x="0" y="3790"/>
                    <a:pt x="1119" y="4909"/>
                  </a:cubicBezTo>
                  <a:cubicBezTo>
                    <a:pt x="1685" y="5469"/>
                    <a:pt x="2420" y="5749"/>
                    <a:pt x="3154" y="5749"/>
                  </a:cubicBezTo>
                  <a:cubicBezTo>
                    <a:pt x="3887" y="5749"/>
                    <a:pt x="4620" y="5469"/>
                    <a:pt x="5179" y="4909"/>
                  </a:cubicBezTo>
                  <a:cubicBezTo>
                    <a:pt x="6310" y="3790"/>
                    <a:pt x="6310" y="1968"/>
                    <a:pt x="5179" y="849"/>
                  </a:cubicBezTo>
                  <a:cubicBezTo>
                    <a:pt x="4620" y="284"/>
                    <a:pt x="3887" y="1"/>
                    <a:pt x="315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40"/>
            <p:cNvSpPr/>
            <p:nvPr/>
          </p:nvSpPr>
          <p:spPr>
            <a:xfrm>
              <a:off x="637550" y="4633675"/>
              <a:ext cx="158075" cy="143750"/>
            </a:xfrm>
            <a:custGeom>
              <a:avLst/>
              <a:gdLst/>
              <a:ahLst/>
              <a:cxnLst/>
              <a:rect l="l" t="t" r="r" b="b"/>
              <a:pathLst>
                <a:path w="6323" h="5750" extrusionOk="0">
                  <a:moveTo>
                    <a:pt x="3155" y="0"/>
                  </a:moveTo>
                  <a:cubicBezTo>
                    <a:pt x="1852" y="0"/>
                    <a:pt x="675" y="896"/>
                    <a:pt x="369" y="2210"/>
                  </a:cubicBezTo>
                  <a:cubicBezTo>
                    <a:pt x="0" y="3758"/>
                    <a:pt x="953" y="5306"/>
                    <a:pt x="2500" y="5675"/>
                  </a:cubicBezTo>
                  <a:cubicBezTo>
                    <a:pt x="2720" y="5725"/>
                    <a:pt x="2940" y="5750"/>
                    <a:pt x="3156" y="5750"/>
                  </a:cubicBezTo>
                  <a:cubicBezTo>
                    <a:pt x="4463" y="5750"/>
                    <a:pt x="5647" y="4860"/>
                    <a:pt x="5953" y="3532"/>
                  </a:cubicBezTo>
                  <a:cubicBezTo>
                    <a:pt x="6322" y="1996"/>
                    <a:pt x="5370" y="448"/>
                    <a:pt x="3822" y="79"/>
                  </a:cubicBezTo>
                  <a:cubicBezTo>
                    <a:pt x="3599" y="26"/>
                    <a:pt x="3375" y="0"/>
                    <a:pt x="315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40"/>
            <p:cNvSpPr/>
            <p:nvPr/>
          </p:nvSpPr>
          <p:spPr>
            <a:xfrm>
              <a:off x="55925" y="4953625"/>
              <a:ext cx="158075" cy="143600"/>
            </a:xfrm>
            <a:custGeom>
              <a:avLst/>
              <a:gdLst/>
              <a:ahLst/>
              <a:cxnLst/>
              <a:rect l="l" t="t" r="r" b="b"/>
              <a:pathLst>
                <a:path w="6323" h="5744" extrusionOk="0">
                  <a:moveTo>
                    <a:pt x="3150" y="1"/>
                  </a:moveTo>
                  <a:cubicBezTo>
                    <a:pt x="1849" y="1"/>
                    <a:pt x="675" y="889"/>
                    <a:pt x="369" y="2211"/>
                  </a:cubicBezTo>
                  <a:cubicBezTo>
                    <a:pt x="0" y="3759"/>
                    <a:pt x="953" y="5307"/>
                    <a:pt x="2501" y="5664"/>
                  </a:cubicBezTo>
                  <a:cubicBezTo>
                    <a:pt x="2726" y="5718"/>
                    <a:pt x="2951" y="5744"/>
                    <a:pt x="3172" y="5744"/>
                  </a:cubicBezTo>
                  <a:cubicBezTo>
                    <a:pt x="4471" y="5744"/>
                    <a:pt x="5638" y="4856"/>
                    <a:pt x="5953" y="3533"/>
                  </a:cubicBezTo>
                  <a:cubicBezTo>
                    <a:pt x="6322" y="1985"/>
                    <a:pt x="5370" y="437"/>
                    <a:pt x="3822" y="80"/>
                  </a:cubicBezTo>
                  <a:cubicBezTo>
                    <a:pt x="3597" y="26"/>
                    <a:pt x="3372" y="1"/>
                    <a:pt x="315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40"/>
            <p:cNvSpPr/>
            <p:nvPr/>
          </p:nvSpPr>
          <p:spPr>
            <a:xfrm>
              <a:off x="345250" y="4952200"/>
              <a:ext cx="157775" cy="143475"/>
            </a:xfrm>
            <a:custGeom>
              <a:avLst/>
              <a:gdLst/>
              <a:ahLst/>
              <a:cxnLst/>
              <a:rect l="l" t="t" r="r" b="b"/>
              <a:pathLst>
                <a:path w="6311" h="5739" extrusionOk="0">
                  <a:moveTo>
                    <a:pt x="3161" y="0"/>
                  </a:moveTo>
                  <a:cubicBezTo>
                    <a:pt x="2426" y="0"/>
                    <a:pt x="1691" y="280"/>
                    <a:pt x="1131" y="840"/>
                  </a:cubicBezTo>
                  <a:cubicBezTo>
                    <a:pt x="0" y="1959"/>
                    <a:pt x="0" y="3780"/>
                    <a:pt x="1131" y="4900"/>
                  </a:cubicBezTo>
                  <a:cubicBezTo>
                    <a:pt x="1691" y="5459"/>
                    <a:pt x="2426" y="5739"/>
                    <a:pt x="3161" y="5739"/>
                  </a:cubicBezTo>
                  <a:cubicBezTo>
                    <a:pt x="3896" y="5739"/>
                    <a:pt x="4632" y="5459"/>
                    <a:pt x="5191" y="4900"/>
                  </a:cubicBezTo>
                  <a:cubicBezTo>
                    <a:pt x="6310" y="3780"/>
                    <a:pt x="6310" y="1959"/>
                    <a:pt x="5191" y="840"/>
                  </a:cubicBezTo>
                  <a:cubicBezTo>
                    <a:pt x="4632" y="280"/>
                    <a:pt x="3896" y="0"/>
                    <a:pt x="316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40"/>
            <p:cNvSpPr/>
            <p:nvPr/>
          </p:nvSpPr>
          <p:spPr>
            <a:xfrm>
              <a:off x="637250" y="4953625"/>
              <a:ext cx="158075" cy="143575"/>
            </a:xfrm>
            <a:custGeom>
              <a:avLst/>
              <a:gdLst/>
              <a:ahLst/>
              <a:cxnLst/>
              <a:rect l="l" t="t" r="r" b="b"/>
              <a:pathLst>
                <a:path w="6323" h="5743" extrusionOk="0">
                  <a:moveTo>
                    <a:pt x="3150" y="1"/>
                  </a:moveTo>
                  <a:cubicBezTo>
                    <a:pt x="1849" y="1"/>
                    <a:pt x="674" y="889"/>
                    <a:pt x="369" y="2211"/>
                  </a:cubicBezTo>
                  <a:cubicBezTo>
                    <a:pt x="0" y="3747"/>
                    <a:pt x="953" y="5295"/>
                    <a:pt x="2500" y="5664"/>
                  </a:cubicBezTo>
                  <a:cubicBezTo>
                    <a:pt x="2722" y="5717"/>
                    <a:pt x="2944" y="5743"/>
                    <a:pt x="3163" y="5743"/>
                  </a:cubicBezTo>
                  <a:cubicBezTo>
                    <a:pt x="4459" y="5743"/>
                    <a:pt x="5637" y="4847"/>
                    <a:pt x="5953" y="3533"/>
                  </a:cubicBezTo>
                  <a:cubicBezTo>
                    <a:pt x="6322" y="1985"/>
                    <a:pt x="5358" y="437"/>
                    <a:pt x="3822" y="80"/>
                  </a:cubicBezTo>
                  <a:cubicBezTo>
                    <a:pt x="3597" y="26"/>
                    <a:pt x="3372" y="1"/>
                    <a:pt x="315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636" name="Google Shape;636;p40"/>
          <p:cNvCxnSpPr/>
          <p:nvPr/>
        </p:nvCxnSpPr>
        <p:spPr>
          <a:xfrm>
            <a:off x="713225" y="1767500"/>
            <a:ext cx="0" cy="1866600"/>
          </a:xfrm>
          <a:prstGeom prst="straightConnector1">
            <a:avLst/>
          </a:prstGeom>
          <a:noFill/>
          <a:ln w="9525" cap="flat" cmpd="sng">
            <a:solidFill>
              <a:schemeClr val="dk1"/>
            </a:solidFill>
            <a:prstDash val="solid"/>
            <a:round/>
            <a:headEnd type="none" w="med" len="med"/>
            <a:tailEnd type="none"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20"/>
                                        </p:tgtEl>
                                        <p:attrNameLst>
                                          <p:attrName>style.visibility</p:attrName>
                                        </p:attrNameLst>
                                      </p:cBhvr>
                                      <p:to>
                                        <p:strVal val="visible"/>
                                      </p:to>
                                    </p:set>
                                    <p:animEffect transition="in" filter="randombar(horizontal)">
                                      <p:cBhvr>
                                        <p:cTn id="7" dur="500"/>
                                        <p:tgtEl>
                                          <p:spTgt spid="6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E18E6-DB4C-C426-47A5-8DC88D476B38}"/>
              </a:ext>
            </a:extLst>
          </p:cNvPr>
          <p:cNvSpPr>
            <a:spLocks noGrp="1"/>
          </p:cNvSpPr>
          <p:nvPr>
            <p:ph type="title"/>
          </p:nvPr>
        </p:nvSpPr>
        <p:spPr>
          <a:xfrm>
            <a:off x="1034782" y="1650405"/>
            <a:ext cx="5067600" cy="1511400"/>
          </a:xfrm>
        </p:spPr>
        <p:txBody>
          <a:bodyPr/>
          <a:lstStyle/>
          <a:p>
            <a:pPr algn="ctr"/>
            <a:r>
              <a:rPr lang="en-US" dirty="0"/>
              <a:t>Leadership </a:t>
            </a:r>
            <a:br>
              <a:rPr lang="en-US" dirty="0"/>
            </a:br>
            <a:r>
              <a:rPr lang="en-US" dirty="0"/>
              <a:t>is a </a:t>
            </a:r>
            <a:br>
              <a:rPr lang="en-US" dirty="0"/>
            </a:br>
            <a:r>
              <a:rPr lang="en-US" dirty="0"/>
              <a:t>Choice</a:t>
            </a:r>
          </a:p>
        </p:txBody>
      </p:sp>
    </p:spTree>
    <p:extLst>
      <p:ext uri="{BB962C8B-B14F-4D97-AF65-F5344CB8AC3E}">
        <p14:creationId xmlns:p14="http://schemas.microsoft.com/office/powerpoint/2010/main" val="6383266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54DC1-19D4-CCBA-4EB5-61B02354DBBC}"/>
              </a:ext>
            </a:extLst>
          </p:cNvPr>
          <p:cNvSpPr>
            <a:spLocks noGrp="1"/>
          </p:cNvSpPr>
          <p:nvPr>
            <p:ph type="title"/>
          </p:nvPr>
        </p:nvSpPr>
        <p:spPr>
          <a:xfrm>
            <a:off x="1027348" y="1816050"/>
            <a:ext cx="5067600" cy="1511400"/>
          </a:xfrm>
        </p:spPr>
        <p:txBody>
          <a:bodyPr/>
          <a:lstStyle/>
          <a:p>
            <a:pPr algn="ctr"/>
            <a:r>
              <a:rPr lang="en-US" dirty="0">
                <a:solidFill>
                  <a:srgbClr val="FF0000"/>
                </a:solidFill>
              </a:rPr>
              <a:t>Leaders are not responsible for the result</a:t>
            </a:r>
          </a:p>
        </p:txBody>
      </p:sp>
    </p:spTree>
    <p:extLst>
      <p:ext uri="{BB962C8B-B14F-4D97-AF65-F5344CB8AC3E}">
        <p14:creationId xmlns:p14="http://schemas.microsoft.com/office/powerpoint/2010/main" val="3723195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27936-53BA-55F7-DE92-E8B805616EC2}"/>
              </a:ext>
            </a:extLst>
          </p:cNvPr>
          <p:cNvSpPr>
            <a:spLocks noGrp="1"/>
          </p:cNvSpPr>
          <p:nvPr>
            <p:ph type="title"/>
          </p:nvPr>
        </p:nvSpPr>
        <p:spPr>
          <a:xfrm>
            <a:off x="1626965" y="1802180"/>
            <a:ext cx="7710900" cy="572700"/>
          </a:xfrm>
        </p:spPr>
        <p:txBody>
          <a:bodyPr/>
          <a:lstStyle/>
          <a:p>
            <a:r>
              <a:rPr lang="en-US" sz="6600" dirty="0"/>
              <a:t>Leading gen-z</a:t>
            </a:r>
          </a:p>
        </p:txBody>
      </p:sp>
    </p:spTree>
    <p:extLst>
      <p:ext uri="{BB962C8B-B14F-4D97-AF65-F5344CB8AC3E}">
        <p14:creationId xmlns:p14="http://schemas.microsoft.com/office/powerpoint/2010/main" val="8583391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8915A-14EC-4511-9EEB-454961374D15}"/>
              </a:ext>
            </a:extLst>
          </p:cNvPr>
          <p:cNvSpPr>
            <a:spLocks noGrp="1"/>
          </p:cNvSpPr>
          <p:nvPr>
            <p:ph type="title"/>
          </p:nvPr>
        </p:nvSpPr>
        <p:spPr/>
        <p:txBody>
          <a:bodyPr/>
          <a:lstStyle/>
          <a:p>
            <a:pPr algn="ctr"/>
            <a:r>
              <a:rPr lang="en-US" dirty="0"/>
              <a:t>The four observations</a:t>
            </a:r>
          </a:p>
        </p:txBody>
      </p:sp>
      <p:sp>
        <p:nvSpPr>
          <p:cNvPr id="3" name="Subtitle 2">
            <a:extLst>
              <a:ext uri="{FF2B5EF4-FFF2-40B4-BE49-F238E27FC236}">
                <a16:creationId xmlns:a16="http://schemas.microsoft.com/office/drawing/2014/main" id="{DF1E7645-CC63-ABD6-5F24-D7617A881ABC}"/>
              </a:ext>
            </a:extLst>
          </p:cNvPr>
          <p:cNvSpPr>
            <a:spLocks noGrp="1"/>
          </p:cNvSpPr>
          <p:nvPr>
            <p:ph type="subTitle" idx="1"/>
          </p:nvPr>
        </p:nvSpPr>
        <p:spPr/>
        <p:txBody>
          <a:bodyPr/>
          <a:lstStyle/>
          <a:p>
            <a:pPr>
              <a:buFont typeface="+mj-lt"/>
              <a:buAutoNum type="arabicPeriod"/>
            </a:pPr>
            <a:r>
              <a:rPr lang="en-US" sz="2800" dirty="0">
                <a:solidFill>
                  <a:srgbClr val="FF0000"/>
                </a:solidFill>
              </a:rPr>
              <a:t>Parenting</a:t>
            </a:r>
          </a:p>
          <a:p>
            <a:pPr>
              <a:buFont typeface="+mj-lt"/>
              <a:buAutoNum type="arabicPeriod"/>
            </a:pPr>
            <a:r>
              <a:rPr lang="en-US" sz="2800" dirty="0">
                <a:solidFill>
                  <a:srgbClr val="FF0000"/>
                </a:solidFill>
              </a:rPr>
              <a:t>Technology</a:t>
            </a:r>
          </a:p>
          <a:p>
            <a:pPr>
              <a:buFont typeface="+mj-lt"/>
              <a:buAutoNum type="arabicPeriod"/>
            </a:pPr>
            <a:r>
              <a:rPr lang="en-US" sz="2800" dirty="0">
                <a:solidFill>
                  <a:srgbClr val="FF0000"/>
                </a:solidFill>
              </a:rPr>
              <a:t>Impatience</a:t>
            </a:r>
          </a:p>
          <a:p>
            <a:pPr>
              <a:buFont typeface="+mj-lt"/>
              <a:buAutoNum type="arabicPeriod"/>
            </a:pPr>
            <a:r>
              <a:rPr lang="en-US" sz="2800" dirty="0">
                <a:solidFill>
                  <a:srgbClr val="FF0000"/>
                </a:solidFill>
              </a:rPr>
              <a:t>Environment</a:t>
            </a:r>
          </a:p>
        </p:txBody>
      </p:sp>
      <p:grpSp>
        <p:nvGrpSpPr>
          <p:cNvPr id="4" name="Google Shape;6669;p87">
            <a:extLst>
              <a:ext uri="{FF2B5EF4-FFF2-40B4-BE49-F238E27FC236}">
                <a16:creationId xmlns:a16="http://schemas.microsoft.com/office/drawing/2014/main" id="{546D3FC9-BD80-06FD-79CB-E86137DCD8D9}"/>
              </a:ext>
            </a:extLst>
          </p:cNvPr>
          <p:cNvGrpSpPr/>
          <p:nvPr/>
        </p:nvGrpSpPr>
        <p:grpSpPr>
          <a:xfrm>
            <a:off x="3385306" y="1847431"/>
            <a:ext cx="354616" cy="354586"/>
            <a:chOff x="-30354000" y="3569100"/>
            <a:chExt cx="292250" cy="292225"/>
          </a:xfrm>
        </p:grpSpPr>
        <p:sp>
          <p:nvSpPr>
            <p:cNvPr id="5" name="Google Shape;6670;p87">
              <a:extLst>
                <a:ext uri="{FF2B5EF4-FFF2-40B4-BE49-F238E27FC236}">
                  <a16:creationId xmlns:a16="http://schemas.microsoft.com/office/drawing/2014/main" id="{E6CBE75A-0366-18C4-9C7A-B9193F47BFEA}"/>
                </a:ext>
              </a:extLst>
            </p:cNvPr>
            <p:cNvSpPr/>
            <p:nvPr/>
          </p:nvSpPr>
          <p:spPr>
            <a:xfrm>
              <a:off x="-30354000" y="3604550"/>
              <a:ext cx="137875" cy="256000"/>
            </a:xfrm>
            <a:custGeom>
              <a:avLst/>
              <a:gdLst/>
              <a:ahLst/>
              <a:cxnLst/>
              <a:rect l="l" t="t" r="r" b="b"/>
              <a:pathLst>
                <a:path w="5515" h="10240" extrusionOk="0">
                  <a:moveTo>
                    <a:pt x="662" y="0"/>
                  </a:moveTo>
                  <a:cubicBezTo>
                    <a:pt x="284" y="0"/>
                    <a:pt x="1" y="315"/>
                    <a:pt x="1" y="662"/>
                  </a:cubicBezTo>
                  <a:lnTo>
                    <a:pt x="1" y="4411"/>
                  </a:lnTo>
                  <a:cubicBezTo>
                    <a:pt x="1" y="4632"/>
                    <a:pt x="64" y="4884"/>
                    <a:pt x="190" y="5073"/>
                  </a:cubicBezTo>
                  <a:lnTo>
                    <a:pt x="1639" y="7467"/>
                  </a:lnTo>
                  <a:cubicBezTo>
                    <a:pt x="1891" y="7877"/>
                    <a:pt x="2049" y="8097"/>
                    <a:pt x="2049" y="8538"/>
                  </a:cubicBezTo>
                  <a:lnTo>
                    <a:pt x="2049" y="9861"/>
                  </a:lnTo>
                  <a:cubicBezTo>
                    <a:pt x="2049" y="10082"/>
                    <a:pt x="2206" y="10239"/>
                    <a:pt x="2395" y="10239"/>
                  </a:cubicBezTo>
                  <a:lnTo>
                    <a:pt x="5514" y="10239"/>
                  </a:lnTo>
                  <a:lnTo>
                    <a:pt x="5514" y="6364"/>
                  </a:lnTo>
                  <a:cubicBezTo>
                    <a:pt x="5514" y="5986"/>
                    <a:pt x="5357" y="5671"/>
                    <a:pt x="5168" y="5419"/>
                  </a:cubicBezTo>
                  <a:cubicBezTo>
                    <a:pt x="5167" y="5420"/>
                    <a:pt x="5165" y="5421"/>
                    <a:pt x="5163" y="5421"/>
                  </a:cubicBezTo>
                  <a:cubicBezTo>
                    <a:pt x="5042" y="5421"/>
                    <a:pt x="3214" y="3623"/>
                    <a:pt x="3183" y="3592"/>
                  </a:cubicBezTo>
                  <a:cubicBezTo>
                    <a:pt x="3041" y="3432"/>
                    <a:pt x="2828" y="3332"/>
                    <a:pt x="2613" y="3332"/>
                  </a:cubicBezTo>
                  <a:cubicBezTo>
                    <a:pt x="2448" y="3332"/>
                    <a:pt x="2280" y="3392"/>
                    <a:pt x="2143" y="3529"/>
                  </a:cubicBezTo>
                  <a:cubicBezTo>
                    <a:pt x="1891" y="3812"/>
                    <a:pt x="1923" y="4285"/>
                    <a:pt x="2112" y="4442"/>
                  </a:cubicBezTo>
                  <a:lnTo>
                    <a:pt x="3970" y="6301"/>
                  </a:lnTo>
                  <a:cubicBezTo>
                    <a:pt x="4097" y="6427"/>
                    <a:pt x="4097" y="6648"/>
                    <a:pt x="3970" y="6774"/>
                  </a:cubicBezTo>
                  <a:cubicBezTo>
                    <a:pt x="3907" y="6821"/>
                    <a:pt x="3821" y="6845"/>
                    <a:pt x="3734" y="6845"/>
                  </a:cubicBezTo>
                  <a:cubicBezTo>
                    <a:pt x="3648" y="6845"/>
                    <a:pt x="3561" y="6821"/>
                    <a:pt x="3498" y="6774"/>
                  </a:cubicBezTo>
                  <a:lnTo>
                    <a:pt x="1639" y="4915"/>
                  </a:lnTo>
                  <a:cubicBezTo>
                    <a:pt x="1450" y="4726"/>
                    <a:pt x="1324" y="4442"/>
                    <a:pt x="1324" y="4190"/>
                  </a:cubicBezTo>
                  <a:lnTo>
                    <a:pt x="1324" y="662"/>
                  </a:lnTo>
                  <a:cubicBezTo>
                    <a:pt x="1324" y="252"/>
                    <a:pt x="1009" y="0"/>
                    <a:pt x="662" y="0"/>
                  </a:cubicBezTo>
                  <a:close/>
                </a:path>
              </a:pathLst>
            </a:custGeom>
            <a:solidFill>
              <a:schemeClr val="tx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solidFill>
                  <a:schemeClr val="tx1"/>
                </a:solidFill>
                <a:highlight>
                  <a:srgbClr val="FFFF00"/>
                </a:highlight>
              </a:endParaRPr>
            </a:p>
          </p:txBody>
        </p:sp>
        <p:sp>
          <p:nvSpPr>
            <p:cNvPr id="6" name="Google Shape;6671;p87">
              <a:extLst>
                <a:ext uri="{FF2B5EF4-FFF2-40B4-BE49-F238E27FC236}">
                  <a16:creationId xmlns:a16="http://schemas.microsoft.com/office/drawing/2014/main" id="{654B58A1-5752-8B80-663B-7A4AED4DEC66}"/>
                </a:ext>
              </a:extLst>
            </p:cNvPr>
            <p:cNvSpPr/>
            <p:nvPr/>
          </p:nvSpPr>
          <p:spPr>
            <a:xfrm>
              <a:off x="-30198825" y="3604550"/>
              <a:ext cx="137075" cy="256775"/>
            </a:xfrm>
            <a:custGeom>
              <a:avLst/>
              <a:gdLst/>
              <a:ahLst/>
              <a:cxnLst/>
              <a:rect l="l" t="t" r="r" b="b"/>
              <a:pathLst>
                <a:path w="5483" h="10271" extrusionOk="0">
                  <a:moveTo>
                    <a:pt x="4758" y="0"/>
                  </a:moveTo>
                  <a:cubicBezTo>
                    <a:pt x="4380" y="0"/>
                    <a:pt x="4096" y="315"/>
                    <a:pt x="4096" y="662"/>
                  </a:cubicBezTo>
                  <a:lnTo>
                    <a:pt x="4096" y="4190"/>
                  </a:lnTo>
                  <a:cubicBezTo>
                    <a:pt x="4096" y="4474"/>
                    <a:pt x="3970" y="4758"/>
                    <a:pt x="3781" y="4915"/>
                  </a:cubicBezTo>
                  <a:lnTo>
                    <a:pt x="1922" y="6774"/>
                  </a:lnTo>
                  <a:cubicBezTo>
                    <a:pt x="1875" y="6821"/>
                    <a:pt x="1788" y="6845"/>
                    <a:pt x="1698" y="6845"/>
                  </a:cubicBezTo>
                  <a:cubicBezTo>
                    <a:pt x="1607" y="6845"/>
                    <a:pt x="1513" y="6821"/>
                    <a:pt x="1450" y="6774"/>
                  </a:cubicBezTo>
                  <a:cubicBezTo>
                    <a:pt x="1355" y="6648"/>
                    <a:pt x="1355" y="6427"/>
                    <a:pt x="1450" y="6301"/>
                  </a:cubicBezTo>
                  <a:lnTo>
                    <a:pt x="3308" y="4442"/>
                  </a:lnTo>
                  <a:cubicBezTo>
                    <a:pt x="3497" y="4285"/>
                    <a:pt x="3560" y="3812"/>
                    <a:pt x="3277" y="3529"/>
                  </a:cubicBezTo>
                  <a:cubicBezTo>
                    <a:pt x="3140" y="3392"/>
                    <a:pt x="2972" y="3332"/>
                    <a:pt x="2807" y="3332"/>
                  </a:cubicBezTo>
                  <a:cubicBezTo>
                    <a:pt x="2592" y="3332"/>
                    <a:pt x="2379" y="3432"/>
                    <a:pt x="2237" y="3592"/>
                  </a:cubicBezTo>
                  <a:cubicBezTo>
                    <a:pt x="2237" y="3592"/>
                    <a:pt x="347" y="5419"/>
                    <a:pt x="347" y="5482"/>
                  </a:cubicBezTo>
                  <a:cubicBezTo>
                    <a:pt x="158" y="5671"/>
                    <a:pt x="0" y="6018"/>
                    <a:pt x="0" y="6427"/>
                  </a:cubicBezTo>
                  <a:lnTo>
                    <a:pt x="0" y="8129"/>
                  </a:lnTo>
                  <a:lnTo>
                    <a:pt x="0" y="8412"/>
                  </a:lnTo>
                  <a:lnTo>
                    <a:pt x="0" y="10271"/>
                  </a:lnTo>
                  <a:lnTo>
                    <a:pt x="3088" y="10271"/>
                  </a:lnTo>
                  <a:cubicBezTo>
                    <a:pt x="3277" y="10271"/>
                    <a:pt x="3434" y="10113"/>
                    <a:pt x="3434" y="9924"/>
                  </a:cubicBezTo>
                  <a:lnTo>
                    <a:pt x="3434" y="8570"/>
                  </a:lnTo>
                  <a:cubicBezTo>
                    <a:pt x="3434" y="8129"/>
                    <a:pt x="3623" y="7908"/>
                    <a:pt x="3812" y="7530"/>
                  </a:cubicBezTo>
                  <a:lnTo>
                    <a:pt x="5293" y="5104"/>
                  </a:lnTo>
                  <a:cubicBezTo>
                    <a:pt x="5388" y="4915"/>
                    <a:pt x="5482" y="4663"/>
                    <a:pt x="5482" y="4411"/>
                  </a:cubicBezTo>
                  <a:lnTo>
                    <a:pt x="5482" y="662"/>
                  </a:lnTo>
                  <a:cubicBezTo>
                    <a:pt x="5451" y="284"/>
                    <a:pt x="5136" y="0"/>
                    <a:pt x="4758" y="0"/>
                  </a:cubicBezTo>
                  <a:close/>
                </a:path>
              </a:pathLst>
            </a:custGeom>
            <a:solidFill>
              <a:schemeClr val="tx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highlight>
                  <a:srgbClr val="FFFF00"/>
                </a:highlight>
              </a:endParaRPr>
            </a:p>
          </p:txBody>
        </p:sp>
        <p:sp>
          <p:nvSpPr>
            <p:cNvPr id="7" name="Google Shape;6672;p87">
              <a:extLst>
                <a:ext uri="{FF2B5EF4-FFF2-40B4-BE49-F238E27FC236}">
                  <a16:creationId xmlns:a16="http://schemas.microsoft.com/office/drawing/2014/main" id="{70A55F57-65D6-B303-D500-03EC862BD1CE}"/>
                </a:ext>
              </a:extLst>
            </p:cNvPr>
            <p:cNvSpPr/>
            <p:nvPr/>
          </p:nvSpPr>
          <p:spPr>
            <a:xfrm>
              <a:off x="-30139750" y="3636850"/>
              <a:ext cx="26000" cy="37825"/>
            </a:xfrm>
            <a:custGeom>
              <a:avLst/>
              <a:gdLst/>
              <a:ahLst/>
              <a:cxnLst/>
              <a:rect l="l" t="t" r="r" b="b"/>
              <a:pathLst>
                <a:path w="1040" h="1513" extrusionOk="0">
                  <a:moveTo>
                    <a:pt x="504" y="0"/>
                  </a:moveTo>
                  <a:cubicBezTo>
                    <a:pt x="252" y="32"/>
                    <a:pt x="0" y="284"/>
                    <a:pt x="0" y="567"/>
                  </a:cubicBezTo>
                  <a:lnTo>
                    <a:pt x="0" y="1418"/>
                  </a:lnTo>
                  <a:cubicBezTo>
                    <a:pt x="126" y="1386"/>
                    <a:pt x="252" y="1355"/>
                    <a:pt x="410" y="1355"/>
                  </a:cubicBezTo>
                  <a:cubicBezTo>
                    <a:pt x="630" y="1355"/>
                    <a:pt x="819" y="1386"/>
                    <a:pt x="1040" y="1512"/>
                  </a:cubicBezTo>
                  <a:lnTo>
                    <a:pt x="1040" y="504"/>
                  </a:lnTo>
                  <a:cubicBezTo>
                    <a:pt x="1040" y="252"/>
                    <a:pt x="788" y="0"/>
                    <a:pt x="50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highlight>
                  <a:srgbClr val="FFFF00"/>
                </a:highlight>
              </a:endParaRPr>
            </a:p>
          </p:txBody>
        </p:sp>
        <p:sp>
          <p:nvSpPr>
            <p:cNvPr id="8" name="Google Shape;6673;p87">
              <a:extLst>
                <a:ext uri="{FF2B5EF4-FFF2-40B4-BE49-F238E27FC236}">
                  <a16:creationId xmlns:a16="http://schemas.microsoft.com/office/drawing/2014/main" id="{3092C95F-8358-127A-16A6-87F788EF4D37}"/>
                </a:ext>
              </a:extLst>
            </p:cNvPr>
            <p:cNvSpPr/>
            <p:nvPr/>
          </p:nvSpPr>
          <p:spPr>
            <a:xfrm>
              <a:off x="-30302800" y="3638950"/>
              <a:ext cx="25225" cy="36500"/>
            </a:xfrm>
            <a:custGeom>
              <a:avLst/>
              <a:gdLst/>
              <a:ahLst/>
              <a:cxnLst/>
              <a:rect l="l" t="t" r="r" b="b"/>
              <a:pathLst>
                <a:path w="1009" h="1460" extrusionOk="0">
                  <a:moveTo>
                    <a:pt x="418" y="1"/>
                  </a:moveTo>
                  <a:cubicBezTo>
                    <a:pt x="177" y="1"/>
                    <a:pt x="1" y="229"/>
                    <a:pt x="1" y="483"/>
                  </a:cubicBezTo>
                  <a:lnTo>
                    <a:pt x="1" y="1460"/>
                  </a:lnTo>
                  <a:cubicBezTo>
                    <a:pt x="190" y="1334"/>
                    <a:pt x="379" y="1302"/>
                    <a:pt x="631" y="1302"/>
                  </a:cubicBezTo>
                  <a:cubicBezTo>
                    <a:pt x="725" y="1302"/>
                    <a:pt x="883" y="1334"/>
                    <a:pt x="1009" y="1365"/>
                  </a:cubicBezTo>
                  <a:lnTo>
                    <a:pt x="1009" y="515"/>
                  </a:lnTo>
                  <a:cubicBezTo>
                    <a:pt x="1009" y="231"/>
                    <a:pt x="788" y="11"/>
                    <a:pt x="505" y="11"/>
                  </a:cubicBezTo>
                  <a:cubicBezTo>
                    <a:pt x="475" y="4"/>
                    <a:pt x="446" y="1"/>
                    <a:pt x="41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highlight>
                  <a:srgbClr val="FFFF00"/>
                </a:highlight>
              </a:endParaRPr>
            </a:p>
          </p:txBody>
        </p:sp>
        <p:sp>
          <p:nvSpPr>
            <p:cNvPr id="9" name="Google Shape;6674;p87">
              <a:extLst>
                <a:ext uri="{FF2B5EF4-FFF2-40B4-BE49-F238E27FC236}">
                  <a16:creationId xmlns:a16="http://schemas.microsoft.com/office/drawing/2014/main" id="{4CA886E7-C287-1324-988D-274FFA694A66}"/>
                </a:ext>
              </a:extLst>
            </p:cNvPr>
            <p:cNvSpPr/>
            <p:nvPr/>
          </p:nvSpPr>
          <p:spPr>
            <a:xfrm>
              <a:off x="-30242925" y="3569100"/>
              <a:ext cx="68525" cy="68550"/>
            </a:xfrm>
            <a:custGeom>
              <a:avLst/>
              <a:gdLst/>
              <a:ahLst/>
              <a:cxnLst/>
              <a:rect l="l" t="t" r="r" b="b"/>
              <a:pathLst>
                <a:path w="2741" h="2742" extrusionOk="0">
                  <a:moveTo>
                    <a:pt x="1386" y="1"/>
                  </a:moveTo>
                  <a:cubicBezTo>
                    <a:pt x="630" y="1"/>
                    <a:pt x="0" y="631"/>
                    <a:pt x="0" y="1387"/>
                  </a:cubicBezTo>
                  <a:cubicBezTo>
                    <a:pt x="0" y="2174"/>
                    <a:pt x="630" y="2742"/>
                    <a:pt x="1386" y="2742"/>
                  </a:cubicBezTo>
                  <a:cubicBezTo>
                    <a:pt x="2111" y="2742"/>
                    <a:pt x="2741" y="2111"/>
                    <a:pt x="2741" y="1387"/>
                  </a:cubicBezTo>
                  <a:cubicBezTo>
                    <a:pt x="2741" y="631"/>
                    <a:pt x="2111" y="1"/>
                    <a:pt x="1386" y="1"/>
                  </a:cubicBezTo>
                  <a:close/>
                </a:path>
              </a:pathLst>
            </a:custGeom>
            <a:solidFill>
              <a:schemeClr val="tx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solidFill>
                  <a:schemeClr val="tx1"/>
                </a:solidFill>
                <a:highlight>
                  <a:srgbClr val="FFFF00"/>
                </a:highlight>
              </a:endParaRPr>
            </a:p>
          </p:txBody>
        </p:sp>
        <p:sp>
          <p:nvSpPr>
            <p:cNvPr id="10" name="Google Shape;6675;p87">
              <a:extLst>
                <a:ext uri="{FF2B5EF4-FFF2-40B4-BE49-F238E27FC236}">
                  <a16:creationId xmlns:a16="http://schemas.microsoft.com/office/drawing/2014/main" id="{2911C0F5-C22E-D3F9-B7C9-6F98F2BF7C63}"/>
                </a:ext>
              </a:extLst>
            </p:cNvPr>
            <p:cNvSpPr/>
            <p:nvPr/>
          </p:nvSpPr>
          <p:spPr>
            <a:xfrm>
              <a:off x="-30262625" y="3654950"/>
              <a:ext cx="107925" cy="68550"/>
            </a:xfrm>
            <a:custGeom>
              <a:avLst/>
              <a:gdLst/>
              <a:ahLst/>
              <a:cxnLst/>
              <a:rect l="l" t="t" r="r" b="b"/>
              <a:pathLst>
                <a:path w="4317" h="2742" extrusionOk="0">
                  <a:moveTo>
                    <a:pt x="2174" y="1"/>
                  </a:moveTo>
                  <a:cubicBezTo>
                    <a:pt x="1292" y="1"/>
                    <a:pt x="505" y="379"/>
                    <a:pt x="0" y="1040"/>
                  </a:cubicBezTo>
                  <a:lnTo>
                    <a:pt x="32" y="1103"/>
                  </a:lnTo>
                  <a:cubicBezTo>
                    <a:pt x="946" y="1985"/>
                    <a:pt x="1450" y="2458"/>
                    <a:pt x="1702" y="2742"/>
                  </a:cubicBezTo>
                  <a:lnTo>
                    <a:pt x="2647" y="2742"/>
                  </a:lnTo>
                  <a:lnTo>
                    <a:pt x="4254" y="1135"/>
                  </a:lnTo>
                  <a:lnTo>
                    <a:pt x="4317" y="1040"/>
                  </a:lnTo>
                  <a:cubicBezTo>
                    <a:pt x="3813" y="410"/>
                    <a:pt x="3025" y="1"/>
                    <a:pt x="2174" y="1"/>
                  </a:cubicBezTo>
                  <a:close/>
                </a:path>
              </a:pathLst>
            </a:custGeom>
            <a:solidFill>
              <a:schemeClr val="tx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solidFill>
                  <a:schemeClr val="tx1"/>
                </a:solidFill>
                <a:highlight>
                  <a:srgbClr val="FFFF00"/>
                </a:highlight>
              </a:endParaRPr>
            </a:p>
          </p:txBody>
        </p:sp>
      </p:grpSp>
      <p:grpSp>
        <p:nvGrpSpPr>
          <p:cNvPr id="12" name="Google Shape;7424;p88">
            <a:extLst>
              <a:ext uri="{FF2B5EF4-FFF2-40B4-BE49-F238E27FC236}">
                <a16:creationId xmlns:a16="http://schemas.microsoft.com/office/drawing/2014/main" id="{C3305845-F90F-15FD-40E4-AD7C02299BCA}"/>
              </a:ext>
            </a:extLst>
          </p:cNvPr>
          <p:cNvGrpSpPr/>
          <p:nvPr/>
        </p:nvGrpSpPr>
        <p:grpSpPr>
          <a:xfrm>
            <a:off x="3384029" y="2383505"/>
            <a:ext cx="355258" cy="270410"/>
            <a:chOff x="-47523400" y="3973950"/>
            <a:chExt cx="300100" cy="228425"/>
          </a:xfrm>
        </p:grpSpPr>
        <p:sp>
          <p:nvSpPr>
            <p:cNvPr id="13" name="Google Shape;7425;p88">
              <a:extLst>
                <a:ext uri="{FF2B5EF4-FFF2-40B4-BE49-F238E27FC236}">
                  <a16:creationId xmlns:a16="http://schemas.microsoft.com/office/drawing/2014/main" id="{D1A2513C-B196-BA58-496D-86E977BA1842}"/>
                </a:ext>
              </a:extLst>
            </p:cNvPr>
            <p:cNvSpPr/>
            <p:nvPr/>
          </p:nvSpPr>
          <p:spPr>
            <a:xfrm>
              <a:off x="-47417075" y="4061375"/>
              <a:ext cx="15775" cy="15775"/>
            </a:xfrm>
            <a:custGeom>
              <a:avLst/>
              <a:gdLst/>
              <a:ahLst/>
              <a:cxnLst/>
              <a:rect l="l" t="t" r="r" b="b"/>
              <a:pathLst>
                <a:path w="631" h="631" extrusionOk="0">
                  <a:moveTo>
                    <a:pt x="0" y="0"/>
                  </a:moveTo>
                  <a:lnTo>
                    <a:pt x="0" y="630"/>
                  </a:lnTo>
                  <a:cubicBezTo>
                    <a:pt x="284" y="536"/>
                    <a:pt x="504" y="315"/>
                    <a:pt x="6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7426;p88">
              <a:extLst>
                <a:ext uri="{FF2B5EF4-FFF2-40B4-BE49-F238E27FC236}">
                  <a16:creationId xmlns:a16="http://schemas.microsoft.com/office/drawing/2014/main" id="{DD68C6C3-A8AD-3317-3E8F-A72160879048}"/>
                </a:ext>
              </a:extLst>
            </p:cNvPr>
            <p:cNvSpPr/>
            <p:nvPr/>
          </p:nvSpPr>
          <p:spPr>
            <a:xfrm>
              <a:off x="-47417875" y="4061375"/>
              <a:ext cx="52800" cy="52775"/>
            </a:xfrm>
            <a:custGeom>
              <a:avLst/>
              <a:gdLst/>
              <a:ahLst/>
              <a:cxnLst/>
              <a:rect l="l" t="t" r="r" b="b"/>
              <a:pathLst>
                <a:path w="2112" h="2111" extrusionOk="0">
                  <a:moveTo>
                    <a:pt x="1356" y="0"/>
                  </a:moveTo>
                  <a:cubicBezTo>
                    <a:pt x="1261" y="693"/>
                    <a:pt x="694" y="1260"/>
                    <a:pt x="1" y="1386"/>
                  </a:cubicBezTo>
                  <a:lnTo>
                    <a:pt x="1" y="2111"/>
                  </a:lnTo>
                  <a:lnTo>
                    <a:pt x="2112" y="2111"/>
                  </a:lnTo>
                  <a:lnTo>
                    <a:pt x="2112" y="0"/>
                  </a:lnTo>
                  <a:close/>
                </a:path>
              </a:pathLst>
            </a:custGeom>
            <a:solidFill>
              <a:schemeClr val="tx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7427;p88">
              <a:extLst>
                <a:ext uri="{FF2B5EF4-FFF2-40B4-BE49-F238E27FC236}">
                  <a16:creationId xmlns:a16="http://schemas.microsoft.com/office/drawing/2014/main" id="{A70F9A13-32BA-1430-ECA0-01DC92B1B5CF}"/>
                </a:ext>
              </a:extLst>
            </p:cNvPr>
            <p:cNvSpPr/>
            <p:nvPr/>
          </p:nvSpPr>
          <p:spPr>
            <a:xfrm>
              <a:off x="-47453300" y="4026700"/>
              <a:ext cx="51200" cy="51225"/>
            </a:xfrm>
            <a:custGeom>
              <a:avLst/>
              <a:gdLst/>
              <a:ahLst/>
              <a:cxnLst/>
              <a:rect l="l" t="t" r="r" b="b"/>
              <a:pathLst>
                <a:path w="2048" h="2049" extrusionOk="0">
                  <a:moveTo>
                    <a:pt x="1071" y="1"/>
                  </a:moveTo>
                  <a:cubicBezTo>
                    <a:pt x="473" y="1"/>
                    <a:pt x="0" y="473"/>
                    <a:pt x="0" y="1072"/>
                  </a:cubicBezTo>
                  <a:cubicBezTo>
                    <a:pt x="0" y="1545"/>
                    <a:pt x="284" y="1891"/>
                    <a:pt x="693" y="2049"/>
                  </a:cubicBezTo>
                  <a:lnTo>
                    <a:pt x="693" y="1072"/>
                  </a:lnTo>
                  <a:cubicBezTo>
                    <a:pt x="693" y="883"/>
                    <a:pt x="851" y="725"/>
                    <a:pt x="1071" y="725"/>
                  </a:cubicBezTo>
                  <a:lnTo>
                    <a:pt x="2048" y="725"/>
                  </a:lnTo>
                  <a:cubicBezTo>
                    <a:pt x="1922" y="284"/>
                    <a:pt x="1512" y="1"/>
                    <a:pt x="107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7428;p88">
              <a:extLst>
                <a:ext uri="{FF2B5EF4-FFF2-40B4-BE49-F238E27FC236}">
                  <a16:creationId xmlns:a16="http://schemas.microsoft.com/office/drawing/2014/main" id="{57AA5187-8766-AAB2-7EA2-60E50BB57F35}"/>
                </a:ext>
              </a:extLst>
            </p:cNvPr>
            <p:cNvSpPr/>
            <p:nvPr/>
          </p:nvSpPr>
          <p:spPr>
            <a:xfrm>
              <a:off x="-47506875" y="3973950"/>
              <a:ext cx="264675" cy="174875"/>
            </a:xfrm>
            <a:custGeom>
              <a:avLst/>
              <a:gdLst/>
              <a:ahLst/>
              <a:cxnLst/>
              <a:rect l="l" t="t" r="r" b="b"/>
              <a:pathLst>
                <a:path w="10587" h="6995" extrusionOk="0">
                  <a:moveTo>
                    <a:pt x="8854" y="1418"/>
                  </a:moveTo>
                  <a:cubicBezTo>
                    <a:pt x="9074" y="1418"/>
                    <a:pt x="9232" y="1575"/>
                    <a:pt x="9232" y="1764"/>
                  </a:cubicBezTo>
                  <a:cubicBezTo>
                    <a:pt x="9232" y="1953"/>
                    <a:pt x="9074" y="2111"/>
                    <a:pt x="8854" y="2111"/>
                  </a:cubicBezTo>
                  <a:lnTo>
                    <a:pt x="7436" y="2111"/>
                  </a:lnTo>
                  <a:cubicBezTo>
                    <a:pt x="7247" y="2111"/>
                    <a:pt x="7089" y="1953"/>
                    <a:pt x="7089" y="1764"/>
                  </a:cubicBezTo>
                  <a:cubicBezTo>
                    <a:pt x="7089" y="1575"/>
                    <a:pt x="7247" y="1418"/>
                    <a:pt x="7436" y="1418"/>
                  </a:cubicBezTo>
                  <a:close/>
                  <a:moveTo>
                    <a:pt x="8854" y="2772"/>
                  </a:moveTo>
                  <a:cubicBezTo>
                    <a:pt x="9074" y="2772"/>
                    <a:pt x="9232" y="2930"/>
                    <a:pt x="9232" y="3151"/>
                  </a:cubicBezTo>
                  <a:cubicBezTo>
                    <a:pt x="9232" y="3340"/>
                    <a:pt x="9074" y="3497"/>
                    <a:pt x="8854" y="3497"/>
                  </a:cubicBezTo>
                  <a:lnTo>
                    <a:pt x="7436" y="3497"/>
                  </a:lnTo>
                  <a:cubicBezTo>
                    <a:pt x="7247" y="3497"/>
                    <a:pt x="7089" y="3340"/>
                    <a:pt x="7089" y="3151"/>
                  </a:cubicBezTo>
                  <a:cubicBezTo>
                    <a:pt x="7089" y="2930"/>
                    <a:pt x="7247" y="2772"/>
                    <a:pt x="7436" y="2772"/>
                  </a:cubicBezTo>
                  <a:close/>
                  <a:moveTo>
                    <a:pt x="8854" y="4190"/>
                  </a:moveTo>
                  <a:cubicBezTo>
                    <a:pt x="9074" y="4190"/>
                    <a:pt x="9232" y="4348"/>
                    <a:pt x="9232" y="4568"/>
                  </a:cubicBezTo>
                  <a:cubicBezTo>
                    <a:pt x="9232" y="4757"/>
                    <a:pt x="9074" y="4915"/>
                    <a:pt x="8854" y="4915"/>
                  </a:cubicBezTo>
                  <a:lnTo>
                    <a:pt x="7436" y="4915"/>
                  </a:lnTo>
                  <a:cubicBezTo>
                    <a:pt x="7247" y="4915"/>
                    <a:pt x="7089" y="4757"/>
                    <a:pt x="7089" y="4568"/>
                  </a:cubicBezTo>
                  <a:cubicBezTo>
                    <a:pt x="7089" y="4348"/>
                    <a:pt x="7247" y="4190"/>
                    <a:pt x="7436" y="4190"/>
                  </a:cubicBezTo>
                  <a:close/>
                  <a:moveTo>
                    <a:pt x="3246" y="1355"/>
                  </a:moveTo>
                  <a:cubicBezTo>
                    <a:pt x="4096" y="1355"/>
                    <a:pt x="4821" y="1953"/>
                    <a:pt x="4979" y="2772"/>
                  </a:cubicBezTo>
                  <a:lnTo>
                    <a:pt x="6081" y="2772"/>
                  </a:lnTo>
                  <a:cubicBezTo>
                    <a:pt x="6270" y="2772"/>
                    <a:pt x="6428" y="2930"/>
                    <a:pt x="6428" y="3151"/>
                  </a:cubicBezTo>
                  <a:lnTo>
                    <a:pt x="6428" y="5986"/>
                  </a:lnTo>
                  <a:lnTo>
                    <a:pt x="6396" y="5986"/>
                  </a:lnTo>
                  <a:cubicBezTo>
                    <a:pt x="6396" y="6175"/>
                    <a:pt x="6239" y="6333"/>
                    <a:pt x="6018" y="6333"/>
                  </a:cubicBezTo>
                  <a:lnTo>
                    <a:pt x="3246" y="6333"/>
                  </a:lnTo>
                  <a:cubicBezTo>
                    <a:pt x="3025" y="6333"/>
                    <a:pt x="2868" y="6175"/>
                    <a:pt x="2868" y="5986"/>
                  </a:cubicBezTo>
                  <a:lnTo>
                    <a:pt x="2868" y="4883"/>
                  </a:lnTo>
                  <a:cubicBezTo>
                    <a:pt x="2080" y="4726"/>
                    <a:pt x="1450" y="4001"/>
                    <a:pt x="1450" y="3151"/>
                  </a:cubicBezTo>
                  <a:cubicBezTo>
                    <a:pt x="1450" y="2142"/>
                    <a:pt x="2238" y="1355"/>
                    <a:pt x="3246" y="1355"/>
                  </a:cubicBezTo>
                  <a:close/>
                  <a:moveTo>
                    <a:pt x="8854" y="5608"/>
                  </a:moveTo>
                  <a:cubicBezTo>
                    <a:pt x="9074" y="5608"/>
                    <a:pt x="9232" y="5765"/>
                    <a:pt x="9232" y="5986"/>
                  </a:cubicBezTo>
                  <a:cubicBezTo>
                    <a:pt x="9232" y="6175"/>
                    <a:pt x="9074" y="6333"/>
                    <a:pt x="8854" y="6333"/>
                  </a:cubicBezTo>
                  <a:lnTo>
                    <a:pt x="7436" y="6333"/>
                  </a:lnTo>
                  <a:cubicBezTo>
                    <a:pt x="7247" y="6333"/>
                    <a:pt x="7089" y="6175"/>
                    <a:pt x="7089" y="5986"/>
                  </a:cubicBezTo>
                  <a:cubicBezTo>
                    <a:pt x="7089" y="5765"/>
                    <a:pt x="7247" y="5608"/>
                    <a:pt x="7436" y="5608"/>
                  </a:cubicBezTo>
                  <a:close/>
                  <a:moveTo>
                    <a:pt x="347" y="0"/>
                  </a:moveTo>
                  <a:cubicBezTo>
                    <a:pt x="158" y="0"/>
                    <a:pt x="1" y="158"/>
                    <a:pt x="1" y="347"/>
                  </a:cubicBezTo>
                  <a:lnTo>
                    <a:pt x="1" y="6994"/>
                  </a:lnTo>
                  <a:lnTo>
                    <a:pt x="10586" y="6994"/>
                  </a:lnTo>
                  <a:lnTo>
                    <a:pt x="10586" y="347"/>
                  </a:lnTo>
                  <a:cubicBezTo>
                    <a:pt x="10586" y="158"/>
                    <a:pt x="10429" y="0"/>
                    <a:pt x="10240" y="0"/>
                  </a:cubicBezTo>
                  <a:close/>
                </a:path>
              </a:pathLst>
            </a:custGeom>
            <a:solidFill>
              <a:schemeClr val="tx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 name="Google Shape;7429;p88">
              <a:extLst>
                <a:ext uri="{FF2B5EF4-FFF2-40B4-BE49-F238E27FC236}">
                  <a16:creationId xmlns:a16="http://schemas.microsoft.com/office/drawing/2014/main" id="{4B3E2F02-0F8D-6A44-075C-3B2B3C1D0238}"/>
                </a:ext>
              </a:extLst>
            </p:cNvPr>
            <p:cNvSpPr/>
            <p:nvPr/>
          </p:nvSpPr>
          <p:spPr>
            <a:xfrm>
              <a:off x="-47523400" y="4166900"/>
              <a:ext cx="300100" cy="35475"/>
            </a:xfrm>
            <a:custGeom>
              <a:avLst/>
              <a:gdLst/>
              <a:ahLst/>
              <a:cxnLst/>
              <a:rect l="l" t="t" r="r" b="b"/>
              <a:pathLst>
                <a:path w="12004" h="1419" extrusionOk="0">
                  <a:moveTo>
                    <a:pt x="0" y="1"/>
                  </a:moveTo>
                  <a:lnTo>
                    <a:pt x="0" y="1040"/>
                  </a:lnTo>
                  <a:cubicBezTo>
                    <a:pt x="0" y="1261"/>
                    <a:pt x="158" y="1418"/>
                    <a:pt x="347" y="1418"/>
                  </a:cubicBezTo>
                  <a:lnTo>
                    <a:pt x="11657" y="1418"/>
                  </a:lnTo>
                  <a:cubicBezTo>
                    <a:pt x="11846" y="1418"/>
                    <a:pt x="12004" y="1261"/>
                    <a:pt x="12004" y="1040"/>
                  </a:cubicBezTo>
                  <a:lnTo>
                    <a:pt x="12004" y="1"/>
                  </a:lnTo>
                  <a:close/>
                </a:path>
              </a:pathLst>
            </a:custGeom>
            <a:solidFill>
              <a:schemeClr val="tx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6057;p86">
            <a:extLst>
              <a:ext uri="{FF2B5EF4-FFF2-40B4-BE49-F238E27FC236}">
                <a16:creationId xmlns:a16="http://schemas.microsoft.com/office/drawing/2014/main" id="{81675294-9E8D-428E-C836-2F03A12EB87C}"/>
              </a:ext>
            </a:extLst>
          </p:cNvPr>
          <p:cNvGrpSpPr/>
          <p:nvPr/>
        </p:nvGrpSpPr>
        <p:grpSpPr>
          <a:xfrm>
            <a:off x="3328515" y="2787441"/>
            <a:ext cx="360868" cy="367261"/>
            <a:chOff x="-65144125" y="4094450"/>
            <a:chExt cx="311900" cy="317425"/>
          </a:xfrm>
        </p:grpSpPr>
        <p:sp>
          <p:nvSpPr>
            <p:cNvPr id="19" name="Google Shape;6058;p86">
              <a:extLst>
                <a:ext uri="{FF2B5EF4-FFF2-40B4-BE49-F238E27FC236}">
                  <a16:creationId xmlns:a16="http://schemas.microsoft.com/office/drawing/2014/main" id="{ACAB28C5-FF34-DD71-32F9-A18C50D06494}"/>
                </a:ext>
              </a:extLst>
            </p:cNvPr>
            <p:cNvSpPr/>
            <p:nvPr/>
          </p:nvSpPr>
          <p:spPr>
            <a:xfrm>
              <a:off x="-65079550" y="4183450"/>
              <a:ext cx="185900" cy="185900"/>
            </a:xfrm>
            <a:custGeom>
              <a:avLst/>
              <a:gdLst/>
              <a:ahLst/>
              <a:cxnLst/>
              <a:rect l="l" t="t" r="r" b="b"/>
              <a:pathLst>
                <a:path w="7436" h="7436" extrusionOk="0">
                  <a:moveTo>
                    <a:pt x="3687" y="0"/>
                  </a:moveTo>
                  <a:cubicBezTo>
                    <a:pt x="1639" y="0"/>
                    <a:pt x="1" y="1639"/>
                    <a:pt x="1" y="3686"/>
                  </a:cubicBezTo>
                  <a:cubicBezTo>
                    <a:pt x="1" y="5734"/>
                    <a:pt x="1639" y="7435"/>
                    <a:pt x="3687" y="7435"/>
                  </a:cubicBezTo>
                  <a:cubicBezTo>
                    <a:pt x="5735" y="7435"/>
                    <a:pt x="7436" y="5797"/>
                    <a:pt x="7436" y="3686"/>
                  </a:cubicBezTo>
                  <a:cubicBezTo>
                    <a:pt x="7436" y="3466"/>
                    <a:pt x="7247" y="3308"/>
                    <a:pt x="7058" y="3308"/>
                  </a:cubicBezTo>
                  <a:lnTo>
                    <a:pt x="4096" y="3308"/>
                  </a:lnTo>
                  <a:lnTo>
                    <a:pt x="4096" y="378"/>
                  </a:lnTo>
                  <a:cubicBezTo>
                    <a:pt x="4096" y="158"/>
                    <a:pt x="3907" y="0"/>
                    <a:pt x="3687" y="0"/>
                  </a:cubicBezTo>
                  <a:close/>
                </a:path>
              </a:pathLst>
            </a:custGeom>
            <a:solidFill>
              <a:schemeClr val="tx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 name="Google Shape;6059;p86">
              <a:extLst>
                <a:ext uri="{FF2B5EF4-FFF2-40B4-BE49-F238E27FC236}">
                  <a16:creationId xmlns:a16="http://schemas.microsoft.com/office/drawing/2014/main" id="{EC62A047-12B9-0452-0414-50FB94E9FB9E}"/>
                </a:ext>
              </a:extLst>
            </p:cNvPr>
            <p:cNvSpPr/>
            <p:nvPr/>
          </p:nvSpPr>
          <p:spPr>
            <a:xfrm>
              <a:off x="-65039375" y="4094450"/>
              <a:ext cx="104775" cy="19700"/>
            </a:xfrm>
            <a:custGeom>
              <a:avLst/>
              <a:gdLst/>
              <a:ahLst/>
              <a:cxnLst/>
              <a:rect l="l" t="t" r="r" b="b"/>
              <a:pathLst>
                <a:path w="4191" h="788" extrusionOk="0">
                  <a:moveTo>
                    <a:pt x="473" y="0"/>
                  </a:moveTo>
                  <a:cubicBezTo>
                    <a:pt x="252" y="0"/>
                    <a:pt x="32" y="221"/>
                    <a:pt x="32" y="410"/>
                  </a:cubicBezTo>
                  <a:cubicBezTo>
                    <a:pt x="0" y="599"/>
                    <a:pt x="158" y="756"/>
                    <a:pt x="347" y="788"/>
                  </a:cubicBezTo>
                  <a:lnTo>
                    <a:pt x="3813" y="788"/>
                  </a:lnTo>
                  <a:cubicBezTo>
                    <a:pt x="4033" y="756"/>
                    <a:pt x="4191" y="599"/>
                    <a:pt x="4191" y="410"/>
                  </a:cubicBezTo>
                  <a:cubicBezTo>
                    <a:pt x="4191" y="158"/>
                    <a:pt x="3970" y="0"/>
                    <a:pt x="3781" y="0"/>
                  </a:cubicBezTo>
                  <a:close/>
                </a:path>
              </a:pathLst>
            </a:custGeom>
            <a:solidFill>
              <a:schemeClr val="tx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 name="Google Shape;6060;p86">
              <a:extLst>
                <a:ext uri="{FF2B5EF4-FFF2-40B4-BE49-F238E27FC236}">
                  <a16:creationId xmlns:a16="http://schemas.microsoft.com/office/drawing/2014/main" id="{C8F2A782-C51D-85FC-10A3-6C88844B5D8C}"/>
                </a:ext>
              </a:extLst>
            </p:cNvPr>
            <p:cNvSpPr/>
            <p:nvPr/>
          </p:nvSpPr>
          <p:spPr>
            <a:xfrm>
              <a:off x="-65144125" y="4121025"/>
              <a:ext cx="311900" cy="290850"/>
            </a:xfrm>
            <a:custGeom>
              <a:avLst/>
              <a:gdLst/>
              <a:ahLst/>
              <a:cxnLst/>
              <a:rect l="l" t="t" r="r" b="b"/>
              <a:pathLst>
                <a:path w="12476" h="11634" extrusionOk="0">
                  <a:moveTo>
                    <a:pt x="6321" y="1678"/>
                  </a:moveTo>
                  <a:cubicBezTo>
                    <a:pt x="7437" y="1678"/>
                    <a:pt x="8570" y="2088"/>
                    <a:pt x="9483" y="3001"/>
                  </a:cubicBezTo>
                  <a:cubicBezTo>
                    <a:pt x="10334" y="3884"/>
                    <a:pt x="10806" y="5018"/>
                    <a:pt x="10806" y="6246"/>
                  </a:cubicBezTo>
                  <a:cubicBezTo>
                    <a:pt x="10806" y="8767"/>
                    <a:pt x="8759" y="10815"/>
                    <a:pt x="6238" y="10815"/>
                  </a:cubicBezTo>
                  <a:cubicBezTo>
                    <a:pt x="3718" y="10815"/>
                    <a:pt x="1702" y="8767"/>
                    <a:pt x="1702" y="6246"/>
                  </a:cubicBezTo>
                  <a:cubicBezTo>
                    <a:pt x="1702" y="3492"/>
                    <a:pt x="3974" y="1678"/>
                    <a:pt x="6321" y="1678"/>
                  </a:cubicBezTo>
                  <a:close/>
                  <a:moveTo>
                    <a:pt x="1367" y="1"/>
                  </a:moveTo>
                  <a:cubicBezTo>
                    <a:pt x="1048" y="1"/>
                    <a:pt x="725" y="119"/>
                    <a:pt x="473" y="355"/>
                  </a:cubicBezTo>
                  <a:cubicBezTo>
                    <a:pt x="0" y="828"/>
                    <a:pt x="0" y="1615"/>
                    <a:pt x="473" y="2119"/>
                  </a:cubicBezTo>
                  <a:cubicBezTo>
                    <a:pt x="696" y="2363"/>
                    <a:pt x="997" y="2488"/>
                    <a:pt x="1327" y="2488"/>
                  </a:cubicBezTo>
                  <a:cubicBezTo>
                    <a:pt x="1509" y="2488"/>
                    <a:pt x="1700" y="2450"/>
                    <a:pt x="1891" y="2371"/>
                  </a:cubicBezTo>
                  <a:lnTo>
                    <a:pt x="2237" y="2718"/>
                  </a:lnTo>
                  <a:cubicBezTo>
                    <a:pt x="1386" y="3695"/>
                    <a:pt x="914" y="4923"/>
                    <a:pt x="914" y="6215"/>
                  </a:cubicBezTo>
                  <a:cubicBezTo>
                    <a:pt x="914" y="9176"/>
                    <a:pt x="3340" y="11634"/>
                    <a:pt x="6301" y="11634"/>
                  </a:cubicBezTo>
                  <a:cubicBezTo>
                    <a:pt x="9231" y="11634"/>
                    <a:pt x="11689" y="9208"/>
                    <a:pt x="11689" y="6215"/>
                  </a:cubicBezTo>
                  <a:cubicBezTo>
                    <a:pt x="11689" y="4923"/>
                    <a:pt x="11216" y="3695"/>
                    <a:pt x="10365" y="2718"/>
                  </a:cubicBezTo>
                  <a:lnTo>
                    <a:pt x="10743" y="2371"/>
                  </a:lnTo>
                  <a:cubicBezTo>
                    <a:pt x="10901" y="2466"/>
                    <a:pt x="11059" y="2497"/>
                    <a:pt x="11248" y="2497"/>
                  </a:cubicBezTo>
                  <a:cubicBezTo>
                    <a:pt x="11909" y="2497"/>
                    <a:pt x="12476" y="1930"/>
                    <a:pt x="12476" y="1269"/>
                  </a:cubicBezTo>
                  <a:cubicBezTo>
                    <a:pt x="12476" y="607"/>
                    <a:pt x="11909" y="8"/>
                    <a:pt x="11248" y="8"/>
                  </a:cubicBezTo>
                  <a:cubicBezTo>
                    <a:pt x="10586" y="8"/>
                    <a:pt x="10019" y="544"/>
                    <a:pt x="10019" y="1269"/>
                  </a:cubicBezTo>
                  <a:cubicBezTo>
                    <a:pt x="10019" y="1458"/>
                    <a:pt x="10050" y="1615"/>
                    <a:pt x="10145" y="1773"/>
                  </a:cubicBezTo>
                  <a:lnTo>
                    <a:pt x="9798" y="2119"/>
                  </a:lnTo>
                  <a:cubicBezTo>
                    <a:pt x="9137" y="1584"/>
                    <a:pt x="8381" y="1206"/>
                    <a:pt x="7561" y="985"/>
                  </a:cubicBezTo>
                  <a:lnTo>
                    <a:pt x="7561" y="544"/>
                  </a:lnTo>
                  <a:lnTo>
                    <a:pt x="5073" y="544"/>
                  </a:lnTo>
                  <a:lnTo>
                    <a:pt x="5073" y="985"/>
                  </a:lnTo>
                  <a:cubicBezTo>
                    <a:pt x="4222" y="1206"/>
                    <a:pt x="3434" y="1584"/>
                    <a:pt x="2836" y="2119"/>
                  </a:cubicBezTo>
                  <a:lnTo>
                    <a:pt x="2458" y="1773"/>
                  </a:lnTo>
                  <a:cubicBezTo>
                    <a:pt x="2710" y="1269"/>
                    <a:pt x="2584" y="733"/>
                    <a:pt x="2237" y="355"/>
                  </a:cubicBezTo>
                  <a:cubicBezTo>
                    <a:pt x="2001" y="119"/>
                    <a:pt x="1686" y="1"/>
                    <a:pt x="1367" y="1"/>
                  </a:cubicBezTo>
                  <a:close/>
                </a:path>
              </a:pathLst>
            </a:custGeom>
            <a:solidFill>
              <a:schemeClr val="tx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 name="Google Shape;6260;p86">
            <a:extLst>
              <a:ext uri="{FF2B5EF4-FFF2-40B4-BE49-F238E27FC236}">
                <a16:creationId xmlns:a16="http://schemas.microsoft.com/office/drawing/2014/main" id="{15B77313-F60A-D551-0C1C-5E97E41FFC04}"/>
              </a:ext>
            </a:extLst>
          </p:cNvPr>
          <p:cNvGrpSpPr/>
          <p:nvPr/>
        </p:nvGrpSpPr>
        <p:grpSpPr>
          <a:xfrm>
            <a:off x="3447432" y="3176518"/>
            <a:ext cx="353802" cy="351497"/>
            <a:chOff x="580725" y="3617925"/>
            <a:chExt cx="299325" cy="297375"/>
          </a:xfrm>
        </p:grpSpPr>
        <p:sp>
          <p:nvSpPr>
            <p:cNvPr id="28" name="Google Shape;6261;p86">
              <a:extLst>
                <a:ext uri="{FF2B5EF4-FFF2-40B4-BE49-F238E27FC236}">
                  <a16:creationId xmlns:a16="http://schemas.microsoft.com/office/drawing/2014/main" id="{F4171770-7C07-83AC-3288-1E53CC56E974}"/>
                </a:ext>
              </a:extLst>
            </p:cNvPr>
            <p:cNvSpPr/>
            <p:nvPr/>
          </p:nvSpPr>
          <p:spPr>
            <a:xfrm>
              <a:off x="609075" y="3662050"/>
              <a:ext cx="51225" cy="51200"/>
            </a:xfrm>
            <a:custGeom>
              <a:avLst/>
              <a:gdLst/>
              <a:ahLst/>
              <a:cxnLst/>
              <a:rect l="l" t="t" r="r" b="b"/>
              <a:pathLst>
                <a:path w="2049" h="2048" extrusionOk="0">
                  <a:moveTo>
                    <a:pt x="1041" y="0"/>
                  </a:moveTo>
                  <a:cubicBezTo>
                    <a:pt x="473" y="0"/>
                    <a:pt x="1" y="473"/>
                    <a:pt x="1" y="1040"/>
                  </a:cubicBezTo>
                  <a:cubicBezTo>
                    <a:pt x="1" y="1607"/>
                    <a:pt x="473" y="2048"/>
                    <a:pt x="1041" y="2048"/>
                  </a:cubicBezTo>
                  <a:cubicBezTo>
                    <a:pt x="1608" y="2048"/>
                    <a:pt x="2049" y="1607"/>
                    <a:pt x="2049" y="1040"/>
                  </a:cubicBezTo>
                  <a:cubicBezTo>
                    <a:pt x="2049" y="473"/>
                    <a:pt x="1608" y="0"/>
                    <a:pt x="1041" y="0"/>
                  </a:cubicBezTo>
                  <a:close/>
                </a:path>
              </a:pathLst>
            </a:custGeom>
            <a:solidFill>
              <a:schemeClr val="tx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 name="Google Shape;6262;p86">
              <a:extLst>
                <a:ext uri="{FF2B5EF4-FFF2-40B4-BE49-F238E27FC236}">
                  <a16:creationId xmlns:a16="http://schemas.microsoft.com/office/drawing/2014/main" id="{5FE78C2F-F8C4-C836-40F0-BCE16CCD7C85}"/>
                </a:ext>
              </a:extLst>
            </p:cNvPr>
            <p:cNvSpPr/>
            <p:nvPr/>
          </p:nvSpPr>
          <p:spPr>
            <a:xfrm>
              <a:off x="668950" y="3617925"/>
              <a:ext cx="122875" cy="104475"/>
            </a:xfrm>
            <a:custGeom>
              <a:avLst/>
              <a:gdLst/>
              <a:ahLst/>
              <a:cxnLst/>
              <a:rect l="l" t="t" r="r" b="b"/>
              <a:pathLst>
                <a:path w="4915" h="4179" extrusionOk="0">
                  <a:moveTo>
                    <a:pt x="1040" y="1"/>
                  </a:moveTo>
                  <a:cubicBezTo>
                    <a:pt x="441" y="1"/>
                    <a:pt x="0" y="473"/>
                    <a:pt x="0" y="1072"/>
                  </a:cubicBezTo>
                  <a:lnTo>
                    <a:pt x="0" y="1797"/>
                  </a:lnTo>
                  <a:cubicBezTo>
                    <a:pt x="0" y="2364"/>
                    <a:pt x="473" y="2805"/>
                    <a:pt x="1040" y="2805"/>
                  </a:cubicBezTo>
                  <a:lnTo>
                    <a:pt x="2300" y="2805"/>
                  </a:lnTo>
                  <a:lnTo>
                    <a:pt x="3592" y="4097"/>
                  </a:lnTo>
                  <a:cubicBezTo>
                    <a:pt x="3672" y="4156"/>
                    <a:pt x="3764" y="4178"/>
                    <a:pt x="3853" y="4178"/>
                  </a:cubicBezTo>
                  <a:cubicBezTo>
                    <a:pt x="3905" y="4178"/>
                    <a:pt x="3955" y="4171"/>
                    <a:pt x="4001" y="4160"/>
                  </a:cubicBezTo>
                  <a:cubicBezTo>
                    <a:pt x="4127" y="4097"/>
                    <a:pt x="4190" y="3939"/>
                    <a:pt x="4190" y="3844"/>
                  </a:cubicBezTo>
                  <a:lnTo>
                    <a:pt x="4190" y="2742"/>
                  </a:lnTo>
                  <a:cubicBezTo>
                    <a:pt x="4600" y="2584"/>
                    <a:pt x="4915" y="2206"/>
                    <a:pt x="4915" y="1734"/>
                  </a:cubicBezTo>
                  <a:lnTo>
                    <a:pt x="4915" y="1072"/>
                  </a:lnTo>
                  <a:cubicBezTo>
                    <a:pt x="4915" y="473"/>
                    <a:pt x="4411" y="1"/>
                    <a:pt x="3875" y="1"/>
                  </a:cubicBezTo>
                  <a:close/>
                </a:path>
              </a:pathLst>
            </a:custGeom>
            <a:solidFill>
              <a:schemeClr val="tx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 name="Google Shape;6263;p86">
              <a:extLst>
                <a:ext uri="{FF2B5EF4-FFF2-40B4-BE49-F238E27FC236}">
                  <a16:creationId xmlns:a16="http://schemas.microsoft.com/office/drawing/2014/main" id="{62A1530A-93F3-94CB-4F5D-C65BC2D13D08}"/>
                </a:ext>
              </a:extLst>
            </p:cNvPr>
            <p:cNvSpPr/>
            <p:nvPr/>
          </p:nvSpPr>
          <p:spPr>
            <a:xfrm>
              <a:off x="580725" y="3721900"/>
              <a:ext cx="141800" cy="192025"/>
            </a:xfrm>
            <a:custGeom>
              <a:avLst/>
              <a:gdLst/>
              <a:ahLst/>
              <a:cxnLst/>
              <a:rect l="l" t="t" r="r" b="b"/>
              <a:pathLst>
                <a:path w="5672" h="7681" extrusionOk="0">
                  <a:moveTo>
                    <a:pt x="3340" y="4506"/>
                  </a:moveTo>
                  <a:lnTo>
                    <a:pt x="3718" y="5577"/>
                  </a:lnTo>
                  <a:lnTo>
                    <a:pt x="1229" y="5577"/>
                  </a:lnTo>
                  <a:lnTo>
                    <a:pt x="1450" y="4600"/>
                  </a:lnTo>
                  <a:lnTo>
                    <a:pt x="1450" y="4506"/>
                  </a:lnTo>
                  <a:close/>
                  <a:moveTo>
                    <a:pt x="1450" y="1"/>
                  </a:moveTo>
                  <a:cubicBezTo>
                    <a:pt x="1135" y="1"/>
                    <a:pt x="883" y="221"/>
                    <a:pt x="788" y="505"/>
                  </a:cubicBezTo>
                  <a:lnTo>
                    <a:pt x="95" y="3624"/>
                  </a:lnTo>
                  <a:cubicBezTo>
                    <a:pt x="1" y="4096"/>
                    <a:pt x="316" y="4506"/>
                    <a:pt x="757" y="4506"/>
                  </a:cubicBezTo>
                  <a:lnTo>
                    <a:pt x="95" y="7247"/>
                  </a:lnTo>
                  <a:cubicBezTo>
                    <a:pt x="32" y="7436"/>
                    <a:pt x="158" y="7593"/>
                    <a:pt x="316" y="7656"/>
                  </a:cubicBezTo>
                  <a:cubicBezTo>
                    <a:pt x="350" y="7668"/>
                    <a:pt x="383" y="7673"/>
                    <a:pt x="415" y="7673"/>
                  </a:cubicBezTo>
                  <a:cubicBezTo>
                    <a:pt x="559" y="7673"/>
                    <a:pt x="679" y="7565"/>
                    <a:pt x="757" y="7436"/>
                  </a:cubicBezTo>
                  <a:lnTo>
                    <a:pt x="1040" y="6301"/>
                  </a:lnTo>
                  <a:lnTo>
                    <a:pt x="3939" y="6301"/>
                  </a:lnTo>
                  <a:lnTo>
                    <a:pt x="4254" y="7152"/>
                  </a:lnTo>
                  <a:cubicBezTo>
                    <a:pt x="4358" y="7492"/>
                    <a:pt x="4637" y="7680"/>
                    <a:pt x="4908" y="7680"/>
                  </a:cubicBezTo>
                  <a:cubicBezTo>
                    <a:pt x="4964" y="7680"/>
                    <a:pt x="5019" y="7672"/>
                    <a:pt x="5073" y="7656"/>
                  </a:cubicBezTo>
                  <a:cubicBezTo>
                    <a:pt x="5451" y="7593"/>
                    <a:pt x="5672" y="7184"/>
                    <a:pt x="5609" y="6837"/>
                  </a:cubicBezTo>
                  <a:lnTo>
                    <a:pt x="4569" y="3687"/>
                  </a:lnTo>
                  <a:cubicBezTo>
                    <a:pt x="4506" y="3372"/>
                    <a:pt x="4222" y="3183"/>
                    <a:pt x="3907" y="3183"/>
                  </a:cubicBezTo>
                  <a:lnTo>
                    <a:pt x="3183" y="3183"/>
                  </a:lnTo>
                  <a:cubicBezTo>
                    <a:pt x="2994" y="3183"/>
                    <a:pt x="2836" y="3025"/>
                    <a:pt x="2836" y="2836"/>
                  </a:cubicBezTo>
                  <a:cubicBezTo>
                    <a:pt x="2836" y="2615"/>
                    <a:pt x="2994" y="2458"/>
                    <a:pt x="3183" y="2458"/>
                  </a:cubicBezTo>
                  <a:lnTo>
                    <a:pt x="4222" y="2458"/>
                  </a:lnTo>
                  <a:cubicBezTo>
                    <a:pt x="4600" y="2458"/>
                    <a:pt x="4915" y="2143"/>
                    <a:pt x="4915" y="1765"/>
                  </a:cubicBezTo>
                  <a:cubicBezTo>
                    <a:pt x="4915" y="1355"/>
                    <a:pt x="4600" y="1040"/>
                    <a:pt x="4222" y="1040"/>
                  </a:cubicBezTo>
                  <a:lnTo>
                    <a:pt x="2332" y="1040"/>
                  </a:lnTo>
                  <a:lnTo>
                    <a:pt x="2080" y="379"/>
                  </a:lnTo>
                  <a:cubicBezTo>
                    <a:pt x="1985" y="158"/>
                    <a:pt x="1733" y="1"/>
                    <a:pt x="1450" y="1"/>
                  </a:cubicBezTo>
                  <a:close/>
                </a:path>
              </a:pathLst>
            </a:custGeom>
            <a:solidFill>
              <a:schemeClr val="tx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6264;p86">
              <a:extLst>
                <a:ext uri="{FF2B5EF4-FFF2-40B4-BE49-F238E27FC236}">
                  <a16:creationId xmlns:a16="http://schemas.microsoft.com/office/drawing/2014/main" id="{53F9C4B3-03C1-116E-984C-313AC9CF777D}"/>
                </a:ext>
              </a:extLst>
            </p:cNvPr>
            <p:cNvSpPr/>
            <p:nvPr/>
          </p:nvSpPr>
          <p:spPr>
            <a:xfrm>
              <a:off x="800475" y="3662050"/>
              <a:ext cx="51225" cy="51200"/>
            </a:xfrm>
            <a:custGeom>
              <a:avLst/>
              <a:gdLst/>
              <a:ahLst/>
              <a:cxnLst/>
              <a:rect l="l" t="t" r="r" b="b"/>
              <a:pathLst>
                <a:path w="2049" h="2048" extrusionOk="0">
                  <a:moveTo>
                    <a:pt x="1009" y="0"/>
                  </a:moveTo>
                  <a:cubicBezTo>
                    <a:pt x="442" y="0"/>
                    <a:pt x="1" y="473"/>
                    <a:pt x="1" y="1040"/>
                  </a:cubicBezTo>
                  <a:cubicBezTo>
                    <a:pt x="1" y="1607"/>
                    <a:pt x="442" y="2048"/>
                    <a:pt x="1009" y="2048"/>
                  </a:cubicBezTo>
                  <a:cubicBezTo>
                    <a:pt x="1576" y="2048"/>
                    <a:pt x="2048" y="1607"/>
                    <a:pt x="2048" y="1040"/>
                  </a:cubicBezTo>
                  <a:cubicBezTo>
                    <a:pt x="2048" y="473"/>
                    <a:pt x="1576" y="0"/>
                    <a:pt x="1009" y="0"/>
                  </a:cubicBezTo>
                  <a:close/>
                </a:path>
              </a:pathLst>
            </a:custGeom>
            <a:solidFill>
              <a:schemeClr val="tx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2" name="Google Shape;6265;p86">
              <a:extLst>
                <a:ext uri="{FF2B5EF4-FFF2-40B4-BE49-F238E27FC236}">
                  <a16:creationId xmlns:a16="http://schemas.microsoft.com/office/drawing/2014/main" id="{E55F0084-2375-F087-9843-92937066C453}"/>
                </a:ext>
              </a:extLst>
            </p:cNvPr>
            <p:cNvSpPr/>
            <p:nvPr/>
          </p:nvSpPr>
          <p:spPr>
            <a:xfrm>
              <a:off x="738250" y="3722700"/>
              <a:ext cx="141800" cy="192600"/>
            </a:xfrm>
            <a:custGeom>
              <a:avLst/>
              <a:gdLst/>
              <a:ahLst/>
              <a:cxnLst/>
              <a:rect l="l" t="t" r="r" b="b"/>
              <a:pathLst>
                <a:path w="5672" h="7704" extrusionOk="0">
                  <a:moveTo>
                    <a:pt x="4222" y="4474"/>
                  </a:moveTo>
                  <a:lnTo>
                    <a:pt x="4222" y="4568"/>
                  </a:lnTo>
                  <a:lnTo>
                    <a:pt x="4443" y="5545"/>
                  </a:lnTo>
                  <a:lnTo>
                    <a:pt x="1985" y="5545"/>
                  </a:lnTo>
                  <a:lnTo>
                    <a:pt x="2332" y="4474"/>
                  </a:lnTo>
                  <a:close/>
                  <a:moveTo>
                    <a:pt x="4222" y="0"/>
                  </a:moveTo>
                  <a:cubicBezTo>
                    <a:pt x="3939" y="0"/>
                    <a:pt x="3718" y="158"/>
                    <a:pt x="3592" y="378"/>
                  </a:cubicBezTo>
                  <a:lnTo>
                    <a:pt x="3340" y="1071"/>
                  </a:lnTo>
                  <a:lnTo>
                    <a:pt x="1450" y="1071"/>
                  </a:lnTo>
                  <a:cubicBezTo>
                    <a:pt x="1072" y="1071"/>
                    <a:pt x="757" y="1386"/>
                    <a:pt x="757" y="1764"/>
                  </a:cubicBezTo>
                  <a:cubicBezTo>
                    <a:pt x="757" y="2174"/>
                    <a:pt x="1072" y="2489"/>
                    <a:pt x="1450" y="2489"/>
                  </a:cubicBezTo>
                  <a:lnTo>
                    <a:pt x="2490" y="2489"/>
                  </a:lnTo>
                  <a:cubicBezTo>
                    <a:pt x="2679" y="2489"/>
                    <a:pt x="2836" y="2646"/>
                    <a:pt x="2836" y="2835"/>
                  </a:cubicBezTo>
                  <a:cubicBezTo>
                    <a:pt x="2836" y="3024"/>
                    <a:pt x="2679" y="3182"/>
                    <a:pt x="2490" y="3182"/>
                  </a:cubicBezTo>
                  <a:lnTo>
                    <a:pt x="1765" y="3182"/>
                  </a:lnTo>
                  <a:cubicBezTo>
                    <a:pt x="1450" y="3182"/>
                    <a:pt x="1198" y="3371"/>
                    <a:pt x="1103" y="3686"/>
                  </a:cubicBezTo>
                  <a:lnTo>
                    <a:pt x="95" y="6837"/>
                  </a:lnTo>
                  <a:cubicBezTo>
                    <a:pt x="1" y="7215"/>
                    <a:pt x="190" y="7593"/>
                    <a:pt x="599" y="7687"/>
                  </a:cubicBezTo>
                  <a:cubicBezTo>
                    <a:pt x="643" y="7696"/>
                    <a:pt x="690" y="7701"/>
                    <a:pt x="738" y="7701"/>
                  </a:cubicBezTo>
                  <a:cubicBezTo>
                    <a:pt x="1030" y="7701"/>
                    <a:pt x="1364" y="7531"/>
                    <a:pt x="1418" y="7152"/>
                  </a:cubicBezTo>
                  <a:lnTo>
                    <a:pt x="1733" y="6301"/>
                  </a:lnTo>
                  <a:lnTo>
                    <a:pt x="4632" y="6301"/>
                  </a:lnTo>
                  <a:lnTo>
                    <a:pt x="4915" y="7435"/>
                  </a:lnTo>
                  <a:cubicBezTo>
                    <a:pt x="4967" y="7591"/>
                    <a:pt x="5104" y="7704"/>
                    <a:pt x="5257" y="7704"/>
                  </a:cubicBezTo>
                  <a:cubicBezTo>
                    <a:pt x="5290" y="7704"/>
                    <a:pt x="5323" y="7698"/>
                    <a:pt x="5356" y="7687"/>
                  </a:cubicBezTo>
                  <a:cubicBezTo>
                    <a:pt x="5546" y="7624"/>
                    <a:pt x="5672" y="7435"/>
                    <a:pt x="5577" y="7246"/>
                  </a:cubicBezTo>
                  <a:lnTo>
                    <a:pt x="4915" y="4537"/>
                  </a:lnTo>
                  <a:cubicBezTo>
                    <a:pt x="5356" y="4474"/>
                    <a:pt x="5672" y="4064"/>
                    <a:pt x="5609" y="3623"/>
                  </a:cubicBezTo>
                  <a:lnTo>
                    <a:pt x="4884" y="504"/>
                  </a:lnTo>
                  <a:cubicBezTo>
                    <a:pt x="4821" y="189"/>
                    <a:pt x="4537" y="0"/>
                    <a:pt x="4222" y="0"/>
                  </a:cubicBezTo>
                  <a:close/>
                </a:path>
              </a:pathLst>
            </a:custGeom>
            <a:solidFill>
              <a:schemeClr val="tx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 name="Google Shape;8278;p90">
            <a:extLst>
              <a:ext uri="{FF2B5EF4-FFF2-40B4-BE49-F238E27FC236}">
                <a16:creationId xmlns:a16="http://schemas.microsoft.com/office/drawing/2014/main" id="{49993EBF-27C7-175C-A344-044E954462FA}"/>
              </a:ext>
            </a:extLst>
          </p:cNvPr>
          <p:cNvGrpSpPr/>
          <p:nvPr/>
        </p:nvGrpSpPr>
        <p:grpSpPr>
          <a:xfrm>
            <a:off x="3864504" y="2308406"/>
            <a:ext cx="425310" cy="419659"/>
            <a:chOff x="-1951475" y="3597450"/>
            <a:chExt cx="295375" cy="291450"/>
          </a:xfrm>
        </p:grpSpPr>
        <p:sp>
          <p:nvSpPr>
            <p:cNvPr id="34" name="Google Shape;8279;p90">
              <a:extLst>
                <a:ext uri="{FF2B5EF4-FFF2-40B4-BE49-F238E27FC236}">
                  <a16:creationId xmlns:a16="http://schemas.microsoft.com/office/drawing/2014/main" id="{21E3823D-440D-34F6-65FF-FD5AAB560192}"/>
                </a:ext>
              </a:extLst>
            </p:cNvPr>
            <p:cNvSpPr/>
            <p:nvPr/>
          </p:nvSpPr>
          <p:spPr>
            <a:xfrm>
              <a:off x="-1951475" y="3597450"/>
              <a:ext cx="170925" cy="34675"/>
            </a:xfrm>
            <a:custGeom>
              <a:avLst/>
              <a:gdLst/>
              <a:ahLst/>
              <a:cxnLst/>
              <a:rect l="l" t="t" r="r" b="b"/>
              <a:pathLst>
                <a:path w="6837" h="1387" extrusionOk="0">
                  <a:moveTo>
                    <a:pt x="1008" y="1"/>
                  </a:moveTo>
                  <a:cubicBezTo>
                    <a:pt x="473" y="1"/>
                    <a:pt x="0" y="473"/>
                    <a:pt x="0" y="1040"/>
                  </a:cubicBezTo>
                  <a:lnTo>
                    <a:pt x="0" y="1387"/>
                  </a:lnTo>
                  <a:lnTo>
                    <a:pt x="6837" y="1387"/>
                  </a:lnTo>
                  <a:lnTo>
                    <a:pt x="6837" y="1040"/>
                  </a:lnTo>
                  <a:cubicBezTo>
                    <a:pt x="6837" y="473"/>
                    <a:pt x="6364" y="1"/>
                    <a:pt x="5829" y="1"/>
                  </a:cubicBezTo>
                  <a:close/>
                </a:path>
              </a:pathLst>
            </a:custGeom>
            <a:solidFill>
              <a:schemeClr val="tx1"/>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5" name="Google Shape;8280;p90">
              <a:extLst>
                <a:ext uri="{FF2B5EF4-FFF2-40B4-BE49-F238E27FC236}">
                  <a16:creationId xmlns:a16="http://schemas.microsoft.com/office/drawing/2014/main" id="{02DFBC57-4C2C-E816-1A0D-7C6BF0552D59}"/>
                </a:ext>
              </a:extLst>
            </p:cNvPr>
            <p:cNvSpPr/>
            <p:nvPr/>
          </p:nvSpPr>
          <p:spPr>
            <a:xfrm>
              <a:off x="-1949900" y="3648650"/>
              <a:ext cx="171725" cy="173300"/>
            </a:xfrm>
            <a:custGeom>
              <a:avLst/>
              <a:gdLst/>
              <a:ahLst/>
              <a:cxnLst/>
              <a:rect l="l" t="t" r="r" b="b"/>
              <a:pathLst>
                <a:path w="6869" h="6932" extrusionOk="0">
                  <a:moveTo>
                    <a:pt x="0" y="1"/>
                  </a:moveTo>
                  <a:lnTo>
                    <a:pt x="0" y="6932"/>
                  </a:lnTo>
                  <a:lnTo>
                    <a:pt x="2426" y="6932"/>
                  </a:lnTo>
                  <a:cubicBezTo>
                    <a:pt x="2521" y="6585"/>
                    <a:pt x="2836" y="6333"/>
                    <a:pt x="3245" y="6270"/>
                  </a:cubicBezTo>
                  <a:lnTo>
                    <a:pt x="1166" y="4191"/>
                  </a:lnTo>
                  <a:cubicBezTo>
                    <a:pt x="693" y="3718"/>
                    <a:pt x="693" y="2962"/>
                    <a:pt x="1166" y="2489"/>
                  </a:cubicBezTo>
                  <a:cubicBezTo>
                    <a:pt x="1386" y="2237"/>
                    <a:pt x="1670" y="2143"/>
                    <a:pt x="2017" y="2143"/>
                  </a:cubicBezTo>
                  <a:cubicBezTo>
                    <a:pt x="2363" y="2143"/>
                    <a:pt x="2647" y="2237"/>
                    <a:pt x="2899" y="2489"/>
                  </a:cubicBezTo>
                  <a:lnTo>
                    <a:pt x="3560" y="3151"/>
                  </a:lnTo>
                  <a:cubicBezTo>
                    <a:pt x="3592" y="2994"/>
                    <a:pt x="3718" y="2836"/>
                    <a:pt x="3844" y="2710"/>
                  </a:cubicBezTo>
                  <a:cubicBezTo>
                    <a:pt x="4064" y="2489"/>
                    <a:pt x="4348" y="2363"/>
                    <a:pt x="4694" y="2363"/>
                  </a:cubicBezTo>
                  <a:cubicBezTo>
                    <a:pt x="4694" y="2048"/>
                    <a:pt x="4820" y="1733"/>
                    <a:pt x="5041" y="1513"/>
                  </a:cubicBezTo>
                  <a:cubicBezTo>
                    <a:pt x="5293" y="1261"/>
                    <a:pt x="5577" y="1135"/>
                    <a:pt x="5923" y="1135"/>
                  </a:cubicBezTo>
                  <a:cubicBezTo>
                    <a:pt x="6112" y="1135"/>
                    <a:pt x="6301" y="1198"/>
                    <a:pt x="6459" y="1261"/>
                  </a:cubicBezTo>
                  <a:cubicBezTo>
                    <a:pt x="6522" y="1072"/>
                    <a:pt x="6616" y="914"/>
                    <a:pt x="6774" y="757"/>
                  </a:cubicBezTo>
                  <a:lnTo>
                    <a:pt x="6868" y="662"/>
                  </a:lnTo>
                  <a:lnTo>
                    <a:pt x="6868" y="1"/>
                  </a:lnTo>
                  <a:close/>
                </a:path>
              </a:pathLst>
            </a:custGeom>
            <a:solidFill>
              <a:schemeClr val="tx1"/>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6" name="Google Shape;8281;p90">
              <a:extLst>
                <a:ext uri="{FF2B5EF4-FFF2-40B4-BE49-F238E27FC236}">
                  <a16:creationId xmlns:a16="http://schemas.microsoft.com/office/drawing/2014/main" id="{BD951587-FE86-39B6-F4FB-6EED2F323A4C}"/>
                </a:ext>
              </a:extLst>
            </p:cNvPr>
            <p:cNvSpPr/>
            <p:nvPr/>
          </p:nvSpPr>
          <p:spPr>
            <a:xfrm>
              <a:off x="-1951475" y="3838475"/>
              <a:ext cx="170925" cy="50425"/>
            </a:xfrm>
            <a:custGeom>
              <a:avLst/>
              <a:gdLst/>
              <a:ahLst/>
              <a:cxnLst/>
              <a:rect l="l" t="t" r="r" b="b"/>
              <a:pathLst>
                <a:path w="6837" h="2017" extrusionOk="0">
                  <a:moveTo>
                    <a:pt x="0" y="0"/>
                  </a:moveTo>
                  <a:lnTo>
                    <a:pt x="0" y="1008"/>
                  </a:lnTo>
                  <a:cubicBezTo>
                    <a:pt x="0" y="1544"/>
                    <a:pt x="473" y="2017"/>
                    <a:pt x="1008" y="2017"/>
                  </a:cubicBezTo>
                  <a:lnTo>
                    <a:pt x="5829" y="2017"/>
                  </a:lnTo>
                  <a:cubicBezTo>
                    <a:pt x="6333" y="2017"/>
                    <a:pt x="6774" y="1670"/>
                    <a:pt x="6837" y="1166"/>
                  </a:cubicBezTo>
                  <a:lnTo>
                    <a:pt x="6679" y="1071"/>
                  </a:lnTo>
                  <a:lnTo>
                    <a:pt x="3466" y="1071"/>
                  </a:lnTo>
                  <a:cubicBezTo>
                    <a:pt x="2867" y="1071"/>
                    <a:pt x="2363" y="599"/>
                    <a:pt x="2269" y="0"/>
                  </a:cubicBezTo>
                  <a:close/>
                </a:path>
              </a:pathLst>
            </a:custGeom>
            <a:solidFill>
              <a:schemeClr val="tx1"/>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37" name="Google Shape;8282;p90">
              <a:extLst>
                <a:ext uri="{FF2B5EF4-FFF2-40B4-BE49-F238E27FC236}">
                  <a16:creationId xmlns:a16="http://schemas.microsoft.com/office/drawing/2014/main" id="{8FCF8967-0A07-F542-012E-233706ACC118}"/>
                </a:ext>
              </a:extLst>
            </p:cNvPr>
            <p:cNvSpPr/>
            <p:nvPr/>
          </p:nvSpPr>
          <p:spPr>
            <a:xfrm>
              <a:off x="-1912900" y="3675825"/>
              <a:ext cx="256800" cy="202825"/>
            </a:xfrm>
            <a:custGeom>
              <a:avLst/>
              <a:gdLst/>
              <a:ahLst/>
              <a:cxnLst/>
              <a:rect l="l" t="t" r="r" b="b"/>
              <a:pathLst>
                <a:path w="10272" h="8113" extrusionOk="0">
                  <a:moveTo>
                    <a:pt x="6085" y="0"/>
                  </a:moveTo>
                  <a:cubicBezTo>
                    <a:pt x="5955" y="0"/>
                    <a:pt x="5829" y="48"/>
                    <a:pt x="5735" y="142"/>
                  </a:cubicBezTo>
                  <a:cubicBezTo>
                    <a:pt x="5546" y="331"/>
                    <a:pt x="5546" y="646"/>
                    <a:pt x="5735" y="835"/>
                  </a:cubicBezTo>
                  <a:lnTo>
                    <a:pt x="6081" y="1213"/>
                  </a:lnTo>
                  <a:cubicBezTo>
                    <a:pt x="6207" y="1308"/>
                    <a:pt x="6207" y="1560"/>
                    <a:pt x="6081" y="1655"/>
                  </a:cubicBezTo>
                  <a:cubicBezTo>
                    <a:pt x="6034" y="1718"/>
                    <a:pt x="5948" y="1749"/>
                    <a:pt x="5857" y="1749"/>
                  </a:cubicBezTo>
                  <a:cubicBezTo>
                    <a:pt x="5766" y="1749"/>
                    <a:pt x="5672" y="1718"/>
                    <a:pt x="5609" y="1655"/>
                  </a:cubicBezTo>
                  <a:lnTo>
                    <a:pt x="4758" y="804"/>
                  </a:lnTo>
                  <a:cubicBezTo>
                    <a:pt x="4664" y="709"/>
                    <a:pt x="4538" y="662"/>
                    <a:pt x="4408" y="662"/>
                  </a:cubicBezTo>
                  <a:cubicBezTo>
                    <a:pt x="4278" y="662"/>
                    <a:pt x="4144" y="709"/>
                    <a:pt x="4034" y="804"/>
                  </a:cubicBezTo>
                  <a:cubicBezTo>
                    <a:pt x="3845" y="993"/>
                    <a:pt x="3845" y="1308"/>
                    <a:pt x="4034" y="1528"/>
                  </a:cubicBezTo>
                  <a:cubicBezTo>
                    <a:pt x="4034" y="1655"/>
                    <a:pt x="4884" y="2505"/>
                    <a:pt x="4821" y="2505"/>
                  </a:cubicBezTo>
                  <a:cubicBezTo>
                    <a:pt x="4947" y="2631"/>
                    <a:pt x="4947" y="2852"/>
                    <a:pt x="4821" y="2978"/>
                  </a:cubicBezTo>
                  <a:cubicBezTo>
                    <a:pt x="4774" y="3041"/>
                    <a:pt x="4687" y="3072"/>
                    <a:pt x="4601" y="3072"/>
                  </a:cubicBezTo>
                  <a:cubicBezTo>
                    <a:pt x="4514" y="3072"/>
                    <a:pt x="4427" y="3041"/>
                    <a:pt x="4380" y="2978"/>
                  </a:cubicBezTo>
                  <a:lnTo>
                    <a:pt x="3498" y="2096"/>
                  </a:lnTo>
                  <a:cubicBezTo>
                    <a:pt x="3403" y="2001"/>
                    <a:pt x="3277" y="1954"/>
                    <a:pt x="3151" y="1954"/>
                  </a:cubicBezTo>
                  <a:cubicBezTo>
                    <a:pt x="3025" y="1954"/>
                    <a:pt x="2899" y="2001"/>
                    <a:pt x="2805" y="2096"/>
                  </a:cubicBezTo>
                  <a:cubicBezTo>
                    <a:pt x="2584" y="2316"/>
                    <a:pt x="2584" y="2631"/>
                    <a:pt x="2805" y="2820"/>
                  </a:cubicBezTo>
                  <a:lnTo>
                    <a:pt x="3656" y="3671"/>
                  </a:lnTo>
                  <a:cubicBezTo>
                    <a:pt x="3782" y="3797"/>
                    <a:pt x="3782" y="4017"/>
                    <a:pt x="3656" y="4143"/>
                  </a:cubicBezTo>
                  <a:cubicBezTo>
                    <a:pt x="3593" y="4206"/>
                    <a:pt x="3506" y="4238"/>
                    <a:pt x="3419" y="4238"/>
                  </a:cubicBezTo>
                  <a:cubicBezTo>
                    <a:pt x="3333" y="4238"/>
                    <a:pt x="3246" y="4206"/>
                    <a:pt x="3183" y="4143"/>
                  </a:cubicBezTo>
                  <a:lnTo>
                    <a:pt x="883" y="1875"/>
                  </a:lnTo>
                  <a:cubicBezTo>
                    <a:pt x="789" y="1765"/>
                    <a:pt x="663" y="1710"/>
                    <a:pt x="537" y="1710"/>
                  </a:cubicBezTo>
                  <a:cubicBezTo>
                    <a:pt x="411" y="1710"/>
                    <a:pt x="284" y="1765"/>
                    <a:pt x="190" y="1875"/>
                  </a:cubicBezTo>
                  <a:cubicBezTo>
                    <a:pt x="1" y="2064"/>
                    <a:pt x="1" y="2379"/>
                    <a:pt x="190" y="2568"/>
                  </a:cubicBezTo>
                  <a:lnTo>
                    <a:pt x="1797" y="4206"/>
                  </a:lnTo>
                  <a:lnTo>
                    <a:pt x="3403" y="5845"/>
                  </a:lnTo>
                  <a:lnTo>
                    <a:pt x="1954" y="5845"/>
                  </a:lnTo>
                  <a:cubicBezTo>
                    <a:pt x="1671" y="5845"/>
                    <a:pt x="1450" y="6097"/>
                    <a:pt x="1450" y="6349"/>
                  </a:cubicBezTo>
                  <a:cubicBezTo>
                    <a:pt x="1450" y="6632"/>
                    <a:pt x="1671" y="6884"/>
                    <a:pt x="1954" y="6884"/>
                  </a:cubicBezTo>
                  <a:lnTo>
                    <a:pt x="5451" y="6884"/>
                  </a:lnTo>
                  <a:cubicBezTo>
                    <a:pt x="5514" y="6916"/>
                    <a:pt x="6491" y="7829"/>
                    <a:pt x="6491" y="7829"/>
                  </a:cubicBezTo>
                  <a:cubicBezTo>
                    <a:pt x="6680" y="8018"/>
                    <a:pt x="6948" y="8113"/>
                    <a:pt x="7216" y="8113"/>
                  </a:cubicBezTo>
                  <a:cubicBezTo>
                    <a:pt x="7483" y="8113"/>
                    <a:pt x="7751" y="8018"/>
                    <a:pt x="7940" y="7829"/>
                  </a:cubicBezTo>
                  <a:lnTo>
                    <a:pt x="9862" y="5876"/>
                  </a:lnTo>
                  <a:cubicBezTo>
                    <a:pt x="10272" y="5498"/>
                    <a:pt x="10272" y="4836"/>
                    <a:pt x="9862" y="4427"/>
                  </a:cubicBezTo>
                  <a:lnTo>
                    <a:pt x="9452" y="3986"/>
                  </a:lnTo>
                  <a:cubicBezTo>
                    <a:pt x="9326" y="3608"/>
                    <a:pt x="9043" y="3198"/>
                    <a:pt x="8822" y="2820"/>
                  </a:cubicBezTo>
                  <a:cubicBezTo>
                    <a:pt x="8570" y="2411"/>
                    <a:pt x="8350" y="2064"/>
                    <a:pt x="8035" y="1718"/>
                  </a:cubicBezTo>
                  <a:lnTo>
                    <a:pt x="6459" y="142"/>
                  </a:lnTo>
                  <a:cubicBezTo>
                    <a:pt x="6349" y="48"/>
                    <a:pt x="6215" y="0"/>
                    <a:pt x="6085" y="0"/>
                  </a:cubicBezTo>
                  <a:close/>
                </a:path>
              </a:pathLst>
            </a:custGeom>
            <a:solidFill>
              <a:schemeClr val="tx1"/>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dirty="0">
                <a:ln>
                  <a:noFill/>
                </a:ln>
                <a:solidFill>
                  <a:sysClr val="windowText" lastClr="000000"/>
                </a:solidFill>
                <a:effectLst/>
                <a:uLnTx/>
                <a:uFillTx/>
              </a:endParaRPr>
            </a:p>
          </p:txBody>
        </p:sp>
      </p:grpSp>
    </p:spTree>
    <p:extLst>
      <p:ext uri="{BB962C8B-B14F-4D97-AF65-F5344CB8AC3E}">
        <p14:creationId xmlns:p14="http://schemas.microsoft.com/office/powerpoint/2010/main" val="36525376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BEE1F-2488-64F7-D147-BD9F60257B9E}"/>
              </a:ext>
            </a:extLst>
          </p:cNvPr>
          <p:cNvSpPr>
            <a:spLocks noGrp="1"/>
          </p:cNvSpPr>
          <p:nvPr>
            <p:ph type="title"/>
          </p:nvPr>
        </p:nvSpPr>
        <p:spPr>
          <a:xfrm>
            <a:off x="777374" y="842280"/>
            <a:ext cx="6720705" cy="2529300"/>
          </a:xfrm>
        </p:spPr>
        <p:txBody>
          <a:bodyPr/>
          <a:lstStyle/>
          <a:p>
            <a:r>
              <a:rPr lang="en-US" sz="6600" dirty="0"/>
              <a:t>What is the hardest type of leadership?</a:t>
            </a:r>
          </a:p>
        </p:txBody>
      </p:sp>
    </p:spTree>
    <p:extLst>
      <p:ext uri="{BB962C8B-B14F-4D97-AF65-F5344CB8AC3E}">
        <p14:creationId xmlns:p14="http://schemas.microsoft.com/office/powerpoint/2010/main" val="564034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F72A0-829F-FE47-7AE1-420ED3B125EE}"/>
              </a:ext>
            </a:extLst>
          </p:cNvPr>
          <p:cNvSpPr>
            <a:spLocks noGrp="1"/>
          </p:cNvSpPr>
          <p:nvPr>
            <p:ph type="title"/>
          </p:nvPr>
        </p:nvSpPr>
        <p:spPr/>
        <p:txBody>
          <a:bodyPr/>
          <a:lstStyle/>
          <a:p>
            <a:r>
              <a:rPr lang="en-US" dirty="0"/>
              <a:t>Leaders love language </a:t>
            </a:r>
          </a:p>
        </p:txBody>
      </p:sp>
      <p:sp>
        <p:nvSpPr>
          <p:cNvPr id="3" name="Text Placeholder 2">
            <a:extLst>
              <a:ext uri="{FF2B5EF4-FFF2-40B4-BE49-F238E27FC236}">
                <a16:creationId xmlns:a16="http://schemas.microsoft.com/office/drawing/2014/main" id="{7C96A4F0-7574-492E-6B3D-B2EB7F580FBD}"/>
              </a:ext>
            </a:extLst>
          </p:cNvPr>
          <p:cNvSpPr>
            <a:spLocks noGrp="1"/>
          </p:cNvSpPr>
          <p:nvPr>
            <p:ph type="body" idx="1"/>
          </p:nvPr>
        </p:nvSpPr>
        <p:spPr/>
        <p:txBody>
          <a:bodyPr/>
          <a:lstStyle/>
          <a:p>
            <a:endParaRPr lang="en-US" dirty="0"/>
          </a:p>
        </p:txBody>
      </p:sp>
      <p:pic>
        <p:nvPicPr>
          <p:cNvPr id="5" name="Picture 4">
            <a:extLst>
              <a:ext uri="{FF2B5EF4-FFF2-40B4-BE49-F238E27FC236}">
                <a16:creationId xmlns:a16="http://schemas.microsoft.com/office/drawing/2014/main" id="{08134945-57F6-C8D0-178A-715677F7C077}"/>
              </a:ext>
            </a:extLst>
          </p:cNvPr>
          <p:cNvPicPr>
            <a:picLocks noChangeAspect="1"/>
          </p:cNvPicPr>
          <p:nvPr/>
        </p:nvPicPr>
        <p:blipFill>
          <a:blip r:embed="rId2"/>
          <a:stretch>
            <a:fillRect/>
          </a:stretch>
        </p:blipFill>
        <p:spPr>
          <a:xfrm>
            <a:off x="720000" y="1149688"/>
            <a:ext cx="5570220" cy="3133249"/>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extLst>
      <p:ext uri="{BB962C8B-B14F-4D97-AF65-F5344CB8AC3E}">
        <p14:creationId xmlns:p14="http://schemas.microsoft.com/office/powerpoint/2010/main" val="3887472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B4477-1361-D315-F893-39E0673C99A8}"/>
              </a:ext>
            </a:extLst>
          </p:cNvPr>
          <p:cNvSpPr>
            <a:spLocks noGrp="1"/>
          </p:cNvSpPr>
          <p:nvPr>
            <p:ph type="title"/>
          </p:nvPr>
        </p:nvSpPr>
        <p:spPr/>
        <p:txBody>
          <a:bodyPr/>
          <a:lstStyle/>
          <a:p>
            <a:r>
              <a:rPr lang="en-US" dirty="0"/>
              <a:t>Is leadership about a position?</a:t>
            </a:r>
          </a:p>
        </p:txBody>
      </p:sp>
    </p:spTree>
    <p:extLst>
      <p:ext uri="{BB962C8B-B14F-4D97-AF65-F5344CB8AC3E}">
        <p14:creationId xmlns:p14="http://schemas.microsoft.com/office/powerpoint/2010/main" val="4132857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B5B2E-5251-0756-1876-B8EE785353AE}"/>
              </a:ext>
            </a:extLst>
          </p:cNvPr>
          <p:cNvSpPr>
            <a:spLocks noGrp="1"/>
          </p:cNvSpPr>
          <p:nvPr>
            <p:ph type="title"/>
          </p:nvPr>
        </p:nvSpPr>
        <p:spPr/>
        <p:txBody>
          <a:bodyPr/>
          <a:lstStyle/>
          <a:p>
            <a:r>
              <a:rPr lang="en-US" dirty="0"/>
              <a:t>What is leadership?</a:t>
            </a:r>
          </a:p>
        </p:txBody>
      </p:sp>
      <p:sp>
        <p:nvSpPr>
          <p:cNvPr id="3" name="Subtitle 2">
            <a:extLst>
              <a:ext uri="{FF2B5EF4-FFF2-40B4-BE49-F238E27FC236}">
                <a16:creationId xmlns:a16="http://schemas.microsoft.com/office/drawing/2014/main" id="{BE9B1704-46D2-B3DC-AFB3-04AAA745F7CA}"/>
              </a:ext>
            </a:extLst>
          </p:cNvPr>
          <p:cNvSpPr>
            <a:spLocks noGrp="1"/>
          </p:cNvSpPr>
          <p:nvPr>
            <p:ph type="subTitle" idx="1"/>
          </p:nvPr>
        </p:nvSpPr>
        <p:spPr>
          <a:xfrm>
            <a:off x="720000" y="1700300"/>
            <a:ext cx="6684410" cy="1815900"/>
          </a:xfrm>
        </p:spPr>
        <p:txBody>
          <a:bodyPr/>
          <a:lstStyle/>
          <a:p>
            <a:r>
              <a:rPr lang="en-GB" altLang="en-US" sz="2000" dirty="0">
                <a:solidFill>
                  <a:srgbClr val="002060"/>
                </a:solidFill>
                <a:latin typeface="Calibri" panose="020F0502020204030204" pitchFamily="34" charset="0"/>
                <a:cs typeface="Times New Roman" panose="02020603050405020304" pitchFamily="18" charset="0"/>
              </a:rPr>
              <a:t>Is the process of influencing others, identifying and working towards a common goal.</a:t>
            </a:r>
          </a:p>
          <a:p>
            <a:r>
              <a:rPr lang="en-GB" altLang="en-US" sz="2000" dirty="0">
                <a:solidFill>
                  <a:srgbClr val="002060"/>
                </a:solidFill>
                <a:latin typeface="Calibri" panose="020F0502020204030204" pitchFamily="34" charset="0"/>
                <a:cs typeface="Times New Roman" panose="02020603050405020304" pitchFamily="18" charset="0"/>
              </a:rPr>
              <a:t>Leadership is a skill like any other skill, it’s a practicable learnable skill.</a:t>
            </a:r>
          </a:p>
          <a:p>
            <a:endParaRPr lang="en-US" sz="2000" dirty="0">
              <a:solidFill>
                <a:srgbClr val="002060"/>
              </a:solidFill>
            </a:endParaRPr>
          </a:p>
        </p:txBody>
      </p:sp>
    </p:spTree>
    <p:extLst>
      <p:ext uri="{BB962C8B-B14F-4D97-AF65-F5344CB8AC3E}">
        <p14:creationId xmlns:p14="http://schemas.microsoft.com/office/powerpoint/2010/main" val="3518274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DE563-1508-B2DE-C995-9EDCD9072C6C}"/>
              </a:ext>
            </a:extLst>
          </p:cNvPr>
          <p:cNvSpPr>
            <a:spLocks noGrp="1"/>
          </p:cNvSpPr>
          <p:nvPr>
            <p:ph type="title"/>
          </p:nvPr>
        </p:nvSpPr>
        <p:spPr/>
        <p:txBody>
          <a:bodyPr/>
          <a:lstStyle/>
          <a:p>
            <a:r>
              <a:rPr lang="en-US" dirty="0"/>
              <a:t>Importance of a roll model in leadership</a:t>
            </a:r>
          </a:p>
        </p:txBody>
      </p:sp>
      <p:pic>
        <p:nvPicPr>
          <p:cNvPr id="5" name="Picture 4">
            <a:extLst>
              <a:ext uri="{FF2B5EF4-FFF2-40B4-BE49-F238E27FC236}">
                <a16:creationId xmlns:a16="http://schemas.microsoft.com/office/drawing/2014/main" id="{052E4E97-2653-9CAA-E08F-923E91C788C2}"/>
              </a:ext>
            </a:extLst>
          </p:cNvPr>
          <p:cNvPicPr>
            <a:picLocks noChangeAspect="1"/>
          </p:cNvPicPr>
          <p:nvPr/>
        </p:nvPicPr>
        <p:blipFill>
          <a:blip r:embed="rId2"/>
          <a:stretch>
            <a:fillRect/>
          </a:stretch>
        </p:blipFill>
        <p:spPr>
          <a:xfrm>
            <a:off x="1143000" y="1108593"/>
            <a:ext cx="5248236" cy="3495407"/>
          </a:xfrm>
          <a:prstGeom prst="rect">
            <a:avLst/>
          </a:prstGeom>
        </p:spPr>
      </p:pic>
    </p:spTree>
    <p:extLst>
      <p:ext uri="{BB962C8B-B14F-4D97-AF65-F5344CB8AC3E}">
        <p14:creationId xmlns:p14="http://schemas.microsoft.com/office/powerpoint/2010/main" val="12983126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6BF11-14AE-38A8-C52B-55343846D3EE}"/>
              </a:ext>
            </a:extLst>
          </p:cNvPr>
          <p:cNvSpPr>
            <a:spLocks noGrp="1"/>
          </p:cNvSpPr>
          <p:nvPr>
            <p:ph type="title"/>
          </p:nvPr>
        </p:nvSpPr>
        <p:spPr>
          <a:xfrm>
            <a:off x="312420" y="609600"/>
            <a:ext cx="7307579" cy="3226800"/>
          </a:xfrm>
        </p:spPr>
        <p:txBody>
          <a:bodyPr/>
          <a:lstStyle/>
          <a:p>
            <a:r>
              <a:rPr lang="en-US" sz="6000" dirty="0"/>
              <a:t>Leadership is not a license to do </a:t>
            </a:r>
            <a:r>
              <a:rPr lang="en-US" sz="6000" dirty="0">
                <a:solidFill>
                  <a:srgbClr val="FF0000"/>
                </a:solidFill>
              </a:rPr>
              <a:t>less</a:t>
            </a:r>
            <a:r>
              <a:rPr lang="en-US" sz="6000" dirty="0"/>
              <a:t>, it’s a responsibility to do </a:t>
            </a:r>
            <a:r>
              <a:rPr lang="en-US" sz="6000" dirty="0">
                <a:solidFill>
                  <a:schemeClr val="accent4">
                    <a:lumMod val="60000"/>
                    <a:lumOff val="40000"/>
                  </a:schemeClr>
                </a:solidFill>
              </a:rPr>
              <a:t>more</a:t>
            </a:r>
          </a:p>
        </p:txBody>
      </p:sp>
    </p:spTree>
    <p:extLst>
      <p:ext uri="{BB962C8B-B14F-4D97-AF65-F5344CB8AC3E}">
        <p14:creationId xmlns:p14="http://schemas.microsoft.com/office/powerpoint/2010/main" val="41344873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0A74D-6785-BE42-B5C9-195EB6467A0C}"/>
              </a:ext>
            </a:extLst>
          </p:cNvPr>
          <p:cNvSpPr>
            <a:spLocks noGrp="1"/>
          </p:cNvSpPr>
          <p:nvPr>
            <p:ph type="title"/>
          </p:nvPr>
        </p:nvSpPr>
        <p:spPr/>
        <p:txBody>
          <a:bodyPr/>
          <a:lstStyle/>
          <a:p>
            <a:r>
              <a:rPr lang="en-US" dirty="0"/>
              <a:t>Thank you</a:t>
            </a:r>
          </a:p>
        </p:txBody>
      </p:sp>
    </p:spTree>
    <p:extLst>
      <p:ext uri="{BB962C8B-B14F-4D97-AF65-F5344CB8AC3E}">
        <p14:creationId xmlns:p14="http://schemas.microsoft.com/office/powerpoint/2010/main" val="1040705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2AE75-7199-12FE-2650-1C3D62788B25}"/>
              </a:ext>
            </a:extLst>
          </p:cNvPr>
          <p:cNvSpPr>
            <a:spLocks noGrp="1"/>
          </p:cNvSpPr>
          <p:nvPr>
            <p:ph type="title"/>
          </p:nvPr>
        </p:nvSpPr>
        <p:spPr/>
        <p:txBody>
          <a:bodyPr/>
          <a:lstStyle/>
          <a:p>
            <a:r>
              <a:rPr lang="en-US" dirty="0"/>
              <a:t>Who is the leader?</a:t>
            </a:r>
          </a:p>
        </p:txBody>
      </p:sp>
      <p:sp>
        <p:nvSpPr>
          <p:cNvPr id="3" name="Subtitle 2">
            <a:extLst>
              <a:ext uri="{FF2B5EF4-FFF2-40B4-BE49-F238E27FC236}">
                <a16:creationId xmlns:a16="http://schemas.microsoft.com/office/drawing/2014/main" id="{B684D739-F8D3-F59B-2041-CB29FFD80C7D}"/>
              </a:ext>
            </a:extLst>
          </p:cNvPr>
          <p:cNvSpPr>
            <a:spLocks noGrp="1"/>
          </p:cNvSpPr>
          <p:nvPr>
            <p:ph type="subTitle" idx="1"/>
          </p:nvPr>
        </p:nvSpPr>
        <p:spPr>
          <a:xfrm>
            <a:off x="719999" y="1700300"/>
            <a:ext cx="6327571" cy="1815900"/>
          </a:xfrm>
        </p:spPr>
        <p:txBody>
          <a:bodyPr/>
          <a:lstStyle/>
          <a:p>
            <a:r>
              <a:rPr lang="en-US" sz="1600" dirty="0">
                <a:solidFill>
                  <a:srgbClr val="002060"/>
                </a:solidFill>
              </a:rPr>
              <a:t>Leaders are the ones who run headfirst into the unknown, they rush towards the danger, they put their own interest aside to protect us or to pull us into the future.</a:t>
            </a:r>
          </a:p>
          <a:p>
            <a:r>
              <a:rPr lang="en-US" sz="1600" dirty="0">
                <a:solidFill>
                  <a:srgbClr val="002060"/>
                </a:solidFill>
              </a:rPr>
              <a:t>Leaders would sooner sacrifice what is theirs to save what is ours, and they would never sacrifice what is ours to save what is theirs.</a:t>
            </a:r>
          </a:p>
          <a:p>
            <a:r>
              <a:rPr lang="en-US" sz="1600" dirty="0">
                <a:solidFill>
                  <a:srgbClr val="002060"/>
                </a:solidFill>
              </a:rPr>
              <a:t>This what it means to be a leader, it means they choose to go first into the danger, headfirst into the unknown.</a:t>
            </a:r>
          </a:p>
          <a:p>
            <a:r>
              <a:rPr lang="en-US" sz="1600" dirty="0">
                <a:solidFill>
                  <a:srgbClr val="002060"/>
                </a:solidFill>
              </a:rPr>
              <a:t>And when we feel sure they will keep us safe, we will march behind them and work tirelessly to see their vision comes to life, and proudly call ourselves their followers.</a:t>
            </a:r>
          </a:p>
        </p:txBody>
      </p:sp>
    </p:spTree>
    <p:extLst>
      <p:ext uri="{BB962C8B-B14F-4D97-AF65-F5344CB8AC3E}">
        <p14:creationId xmlns:p14="http://schemas.microsoft.com/office/powerpoint/2010/main" val="3245032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down)">
                                      <p:cBhvr>
                                        <p:cTn id="15" dur="500"/>
                                        <p:tgtEl>
                                          <p:spTgt spid="3">
                                            <p:txEl>
                                              <p:pRg st="1" end="1"/>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ipe(down)">
                                      <p:cBhvr>
                                        <p:cTn id="18" dur="500"/>
                                        <p:tgtEl>
                                          <p:spTgt spid="3">
                                            <p:txEl>
                                              <p:pRg st="2" end="2"/>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down)">
                                      <p:cBhvr>
                                        <p:cTn id="21"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74E9F-A237-959D-0B81-C233F1C50794}"/>
              </a:ext>
            </a:extLst>
          </p:cNvPr>
          <p:cNvSpPr>
            <a:spLocks noGrp="1"/>
          </p:cNvSpPr>
          <p:nvPr>
            <p:ph type="title"/>
          </p:nvPr>
        </p:nvSpPr>
        <p:spPr>
          <a:xfrm>
            <a:off x="722547" y="1434350"/>
            <a:ext cx="6458837" cy="1511400"/>
          </a:xfrm>
        </p:spPr>
        <p:txBody>
          <a:bodyPr/>
          <a:lstStyle/>
          <a:p>
            <a:r>
              <a:rPr lang="en-US" sz="4400" dirty="0"/>
              <a:t>If your action inspire others to dream more, learn more, do more and become more you are a leader </a:t>
            </a:r>
          </a:p>
        </p:txBody>
      </p:sp>
      <p:sp>
        <p:nvSpPr>
          <p:cNvPr id="3" name="Title 2">
            <a:extLst>
              <a:ext uri="{FF2B5EF4-FFF2-40B4-BE49-F238E27FC236}">
                <a16:creationId xmlns:a16="http://schemas.microsoft.com/office/drawing/2014/main" id="{86FE7618-9D0B-CBD2-080D-5DEFB4917E3B}"/>
              </a:ext>
            </a:extLst>
          </p:cNvPr>
          <p:cNvSpPr>
            <a:spLocks noGrp="1"/>
          </p:cNvSpPr>
          <p:nvPr>
            <p:ph type="title" idx="2"/>
          </p:nvPr>
        </p:nvSpPr>
        <p:spPr>
          <a:xfrm>
            <a:off x="5493834" y="3709150"/>
            <a:ext cx="2882377" cy="876300"/>
          </a:xfrm>
        </p:spPr>
        <p:txBody>
          <a:bodyPr/>
          <a:lstStyle/>
          <a:p>
            <a:r>
              <a:rPr lang="en-US" sz="2400" dirty="0"/>
              <a:t>John </a:t>
            </a:r>
            <a:r>
              <a:rPr lang="en-US" sz="2400" dirty="0" err="1"/>
              <a:t>quincy</a:t>
            </a:r>
            <a:r>
              <a:rPr lang="en-US" sz="2400" dirty="0"/>
              <a:t> </a:t>
            </a:r>
            <a:r>
              <a:rPr lang="en-US" sz="2400" dirty="0" err="1"/>
              <a:t>adams</a:t>
            </a:r>
            <a:endParaRPr lang="en-US" sz="2400" dirty="0"/>
          </a:p>
        </p:txBody>
      </p:sp>
    </p:spTree>
    <p:extLst>
      <p:ext uri="{BB962C8B-B14F-4D97-AF65-F5344CB8AC3E}">
        <p14:creationId xmlns:p14="http://schemas.microsoft.com/office/powerpoint/2010/main" val="2931162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0437A-1EAE-87BA-02F6-73308B69F3C4}"/>
              </a:ext>
            </a:extLst>
          </p:cNvPr>
          <p:cNvSpPr>
            <a:spLocks noGrp="1"/>
          </p:cNvSpPr>
          <p:nvPr>
            <p:ph type="title"/>
          </p:nvPr>
        </p:nvSpPr>
        <p:spPr/>
        <p:txBody>
          <a:bodyPr/>
          <a:lstStyle/>
          <a:p>
            <a:r>
              <a:rPr lang="en-US" dirty="0"/>
              <a:t>Characteristics of a leader</a:t>
            </a:r>
          </a:p>
        </p:txBody>
      </p:sp>
      <p:sp>
        <p:nvSpPr>
          <p:cNvPr id="3" name="Text Placeholder 2">
            <a:extLst>
              <a:ext uri="{FF2B5EF4-FFF2-40B4-BE49-F238E27FC236}">
                <a16:creationId xmlns:a16="http://schemas.microsoft.com/office/drawing/2014/main" id="{020BF50E-451A-A95E-6DE0-C7133C0CEE4D}"/>
              </a:ext>
            </a:extLst>
          </p:cNvPr>
          <p:cNvSpPr>
            <a:spLocks noGrp="1"/>
          </p:cNvSpPr>
          <p:nvPr>
            <p:ph type="body" idx="1"/>
          </p:nvPr>
        </p:nvSpPr>
        <p:spPr/>
        <p:txBody>
          <a:bodyPr/>
          <a:lstStyle/>
          <a:p>
            <a:r>
              <a:rPr lang="en-US" altLang="en-US" sz="1600" dirty="0">
                <a:solidFill>
                  <a:srgbClr val="FF0000"/>
                </a:solidFill>
              </a:rPr>
              <a:t>Guiding vision</a:t>
            </a:r>
            <a:r>
              <a:rPr lang="en-US" altLang="en-US" sz="1600" dirty="0">
                <a:solidFill>
                  <a:srgbClr val="002060"/>
                </a:solidFill>
              </a:rPr>
              <a:t>: Effective leaders know what they want to do, and have the strength of character to pursue their objectives in the face of opposition and in spite of failures.  The effective leader establishes achievable goals.</a:t>
            </a:r>
          </a:p>
          <a:p>
            <a:endParaRPr lang="en-US" altLang="en-US" sz="1600" dirty="0">
              <a:solidFill>
                <a:srgbClr val="002060"/>
              </a:solidFill>
            </a:endParaRPr>
          </a:p>
          <a:p>
            <a:r>
              <a:rPr lang="en-US" altLang="en-US" sz="1800" dirty="0">
                <a:solidFill>
                  <a:srgbClr val="FF0000"/>
                </a:solidFill>
              </a:rPr>
              <a:t>Passion</a:t>
            </a:r>
            <a:r>
              <a:rPr lang="en-US" altLang="en-US" sz="1800" dirty="0"/>
              <a:t>: Effective leaders believe passionately in their goals. They have a positive outlook on who they are, and they love what they do. Their passion for life is a guiding star for others to follow.</a:t>
            </a:r>
          </a:p>
          <a:p>
            <a:endParaRPr lang="en-US" altLang="en-US" sz="1800" dirty="0"/>
          </a:p>
          <a:p>
            <a:r>
              <a:rPr lang="en-US" altLang="en-US" sz="1800" dirty="0">
                <a:solidFill>
                  <a:srgbClr val="FF0000"/>
                </a:solidFill>
              </a:rPr>
              <a:t>Integrity</a:t>
            </a:r>
            <a:r>
              <a:rPr lang="en-US" altLang="en-US" sz="1800" dirty="0"/>
              <a:t>: Because they know who they are, effective leaders are also aware of their weaknesses. They only make promises they can follow through on.</a:t>
            </a:r>
          </a:p>
          <a:p>
            <a:endParaRPr lang="en-US" altLang="en-US" sz="1800" dirty="0"/>
          </a:p>
          <a:p>
            <a:endParaRPr lang="en-US" altLang="en-US" sz="1600" dirty="0">
              <a:solidFill>
                <a:srgbClr val="002060"/>
              </a:solidFill>
            </a:endParaRPr>
          </a:p>
        </p:txBody>
      </p:sp>
    </p:spTree>
    <p:extLst>
      <p:ext uri="{BB962C8B-B14F-4D97-AF65-F5344CB8AC3E}">
        <p14:creationId xmlns:p14="http://schemas.microsoft.com/office/powerpoint/2010/main" val="4019267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D58BE-5E95-3575-306D-9A32B8EFF6DA}"/>
              </a:ext>
            </a:extLst>
          </p:cNvPr>
          <p:cNvSpPr>
            <a:spLocks noGrp="1"/>
          </p:cNvSpPr>
          <p:nvPr>
            <p:ph type="title"/>
          </p:nvPr>
        </p:nvSpPr>
        <p:spPr/>
        <p:txBody>
          <a:bodyPr/>
          <a:lstStyle/>
          <a:p>
            <a:r>
              <a:rPr lang="en-US" dirty="0"/>
              <a:t>Characteristics of a leader</a:t>
            </a:r>
          </a:p>
        </p:txBody>
      </p:sp>
      <p:sp>
        <p:nvSpPr>
          <p:cNvPr id="3" name="Text Placeholder 2">
            <a:extLst>
              <a:ext uri="{FF2B5EF4-FFF2-40B4-BE49-F238E27FC236}">
                <a16:creationId xmlns:a16="http://schemas.microsoft.com/office/drawing/2014/main" id="{44006630-0C44-6EDC-4485-E5C157CEDF9D}"/>
              </a:ext>
            </a:extLst>
          </p:cNvPr>
          <p:cNvSpPr>
            <a:spLocks noGrp="1"/>
          </p:cNvSpPr>
          <p:nvPr>
            <p:ph type="body" idx="1"/>
          </p:nvPr>
        </p:nvSpPr>
        <p:spPr/>
        <p:txBody>
          <a:bodyPr/>
          <a:lstStyle/>
          <a:p>
            <a:r>
              <a:rPr lang="en-US" altLang="en-US" sz="1600" dirty="0">
                <a:solidFill>
                  <a:srgbClr val="FF0000"/>
                </a:solidFill>
              </a:rPr>
              <a:t>Honesty</a:t>
            </a:r>
            <a:r>
              <a:rPr lang="en-US" altLang="en-US" sz="1600" dirty="0"/>
              <a:t>: Leaders convey an aura of honesty in both their professional and their personal lives. </a:t>
            </a:r>
          </a:p>
          <a:p>
            <a:endParaRPr lang="en-US" altLang="en-US" sz="1600" dirty="0"/>
          </a:p>
          <a:p>
            <a:r>
              <a:rPr lang="en-US" altLang="en-US" sz="1600" dirty="0">
                <a:solidFill>
                  <a:srgbClr val="FF0000"/>
                </a:solidFill>
              </a:rPr>
              <a:t>Trust</a:t>
            </a:r>
            <a:r>
              <a:rPr lang="en-US" altLang="en-US" sz="1600" dirty="0"/>
              <a:t>:  Effective leaders earn the trust of their followers and act on behalf of their followers.</a:t>
            </a:r>
          </a:p>
          <a:p>
            <a:endParaRPr lang="en-US" altLang="en-US" sz="1600" dirty="0"/>
          </a:p>
          <a:p>
            <a:r>
              <a:rPr lang="en-US" altLang="en-US" sz="1600" dirty="0">
                <a:solidFill>
                  <a:srgbClr val="FF0000"/>
                </a:solidFill>
              </a:rPr>
              <a:t>Curiosity</a:t>
            </a:r>
            <a:r>
              <a:rPr lang="en-US" altLang="en-US" sz="1600" dirty="0"/>
              <a:t>: Leaders are learners. They wonder about every aspect of their charge. They find out what they need to know in order to pursue their goals.</a:t>
            </a:r>
          </a:p>
          <a:p>
            <a:endParaRPr lang="en-US" altLang="en-US" sz="1600" dirty="0"/>
          </a:p>
          <a:p>
            <a:r>
              <a:rPr lang="en-US" altLang="en-US" sz="1600" dirty="0">
                <a:solidFill>
                  <a:srgbClr val="FF0000"/>
                </a:solidFill>
              </a:rPr>
              <a:t>Risk</a:t>
            </a:r>
            <a:r>
              <a:rPr lang="en-US" altLang="en-US" sz="1600" dirty="0"/>
              <a:t>: Effective leaders take calculated risks when necessary to achieve their objectives. If a mistake is made, the effective leader will learn from the mistake and use it as an opportunity to explore other avenues.</a:t>
            </a:r>
            <a:endParaRPr lang="en-US" altLang="en-US" sz="3600" dirty="0"/>
          </a:p>
          <a:p>
            <a:endParaRPr lang="en-US" altLang="en-US" sz="1600" dirty="0"/>
          </a:p>
          <a:p>
            <a:endParaRPr lang="en-US" altLang="en-US" sz="1600" dirty="0"/>
          </a:p>
          <a:p>
            <a:endParaRPr lang="en-US" altLang="en-US" sz="1600" dirty="0"/>
          </a:p>
          <a:p>
            <a:endParaRPr lang="en-US" dirty="0"/>
          </a:p>
        </p:txBody>
      </p:sp>
    </p:spTree>
    <p:extLst>
      <p:ext uri="{BB962C8B-B14F-4D97-AF65-F5344CB8AC3E}">
        <p14:creationId xmlns:p14="http://schemas.microsoft.com/office/powerpoint/2010/main" val="209240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888B6-7064-DEC8-BDD7-657FDF5CAA3D}"/>
              </a:ext>
            </a:extLst>
          </p:cNvPr>
          <p:cNvSpPr>
            <a:spLocks noGrp="1"/>
          </p:cNvSpPr>
          <p:nvPr>
            <p:ph type="title"/>
          </p:nvPr>
        </p:nvSpPr>
        <p:spPr/>
        <p:txBody>
          <a:bodyPr/>
          <a:lstStyle/>
          <a:p>
            <a:r>
              <a:rPr lang="en-US" dirty="0"/>
              <a:t>Characteristics of a leader</a:t>
            </a:r>
          </a:p>
        </p:txBody>
      </p:sp>
      <p:sp>
        <p:nvSpPr>
          <p:cNvPr id="3" name="Text Placeholder 2">
            <a:extLst>
              <a:ext uri="{FF2B5EF4-FFF2-40B4-BE49-F238E27FC236}">
                <a16:creationId xmlns:a16="http://schemas.microsoft.com/office/drawing/2014/main" id="{295BB971-74B3-47AC-2851-3161626DEB47}"/>
              </a:ext>
            </a:extLst>
          </p:cNvPr>
          <p:cNvSpPr>
            <a:spLocks noGrp="1"/>
          </p:cNvSpPr>
          <p:nvPr>
            <p:ph type="body" idx="1"/>
          </p:nvPr>
        </p:nvSpPr>
        <p:spPr/>
        <p:txBody>
          <a:bodyPr/>
          <a:lstStyle/>
          <a:p>
            <a:r>
              <a:rPr lang="en-US" altLang="en-US" sz="1600" dirty="0">
                <a:solidFill>
                  <a:srgbClr val="FF0000"/>
                </a:solidFill>
              </a:rPr>
              <a:t>Charisma</a:t>
            </a:r>
            <a:r>
              <a:rPr lang="en-US" altLang="en-US" sz="1600" dirty="0"/>
              <a:t>: This may be the one attribute that is the most difficult to cultivate. It conveys maturity, respect for your followers, compassion, a fine sense of humor, and a love of humanity. The result is that leaders have the capability to motivate people to excel.</a:t>
            </a:r>
          </a:p>
          <a:p>
            <a:endParaRPr lang="en-US" altLang="en-US" sz="1600" dirty="0"/>
          </a:p>
          <a:p>
            <a:r>
              <a:rPr lang="en-US" altLang="en-US" sz="1600" dirty="0">
                <a:solidFill>
                  <a:srgbClr val="FF0000"/>
                </a:solidFill>
              </a:rPr>
              <a:t>Listening</a:t>
            </a:r>
            <a:r>
              <a:rPr lang="en-US" altLang="en-US" sz="1600" dirty="0"/>
              <a:t>: Leaders Listen! This is the most important attribute of all, listen to your followers.</a:t>
            </a:r>
          </a:p>
          <a:p>
            <a:endParaRPr lang="en-US" altLang="en-US" sz="1600" dirty="0"/>
          </a:p>
          <a:p>
            <a:r>
              <a:rPr lang="en-US" altLang="en-US" sz="1600" dirty="0">
                <a:solidFill>
                  <a:srgbClr val="FF0000"/>
                </a:solidFill>
              </a:rPr>
              <a:t>Self-Awareness</a:t>
            </a:r>
            <a:r>
              <a:rPr lang="en-US" altLang="en-US" sz="1600" dirty="0"/>
              <a:t>: means understanding yourself, emotions, strengths, weaknesses, values, and how your behavior affects others.</a:t>
            </a:r>
            <a:br>
              <a:rPr lang="en-US" altLang="en-US" sz="1600" dirty="0"/>
            </a:br>
            <a:endParaRPr lang="en-US" altLang="en-US" sz="1600" dirty="0"/>
          </a:p>
          <a:p>
            <a:r>
              <a:rPr lang="en-US" altLang="en-US" sz="1600" dirty="0">
                <a:solidFill>
                  <a:srgbClr val="FF0000"/>
                </a:solidFill>
              </a:rPr>
              <a:t>Confidence and Courage.</a:t>
            </a:r>
          </a:p>
          <a:p>
            <a:endParaRPr lang="en-US" sz="1600" dirty="0">
              <a:solidFill>
                <a:srgbClr val="FF0000"/>
              </a:solidFill>
            </a:endParaRPr>
          </a:p>
          <a:p>
            <a:endParaRPr lang="en-US" sz="1600" dirty="0">
              <a:solidFill>
                <a:srgbClr val="FF0000"/>
              </a:solidFill>
            </a:endParaRPr>
          </a:p>
        </p:txBody>
      </p:sp>
    </p:spTree>
    <p:extLst>
      <p:ext uri="{BB962C8B-B14F-4D97-AF65-F5344CB8AC3E}">
        <p14:creationId xmlns:p14="http://schemas.microsoft.com/office/powerpoint/2010/main" val="2055065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771BF-73D3-727C-A6E3-D98FA404B0D9}"/>
              </a:ext>
            </a:extLst>
          </p:cNvPr>
          <p:cNvSpPr>
            <a:spLocks noGrp="1"/>
          </p:cNvSpPr>
          <p:nvPr>
            <p:ph type="title"/>
          </p:nvPr>
        </p:nvSpPr>
        <p:spPr/>
        <p:txBody>
          <a:bodyPr/>
          <a:lstStyle/>
          <a:p>
            <a:r>
              <a:rPr lang="en-US" dirty="0"/>
              <a:t>Characteristics of a leader</a:t>
            </a:r>
          </a:p>
        </p:txBody>
      </p:sp>
      <p:sp>
        <p:nvSpPr>
          <p:cNvPr id="3" name="Text Placeholder 2">
            <a:extLst>
              <a:ext uri="{FF2B5EF4-FFF2-40B4-BE49-F238E27FC236}">
                <a16:creationId xmlns:a16="http://schemas.microsoft.com/office/drawing/2014/main" id="{7FC4D503-DCC3-4553-DDAC-B94FBAFD27D0}"/>
              </a:ext>
            </a:extLst>
          </p:cNvPr>
          <p:cNvSpPr>
            <a:spLocks noGrp="1"/>
          </p:cNvSpPr>
          <p:nvPr>
            <p:ph type="body" idx="1"/>
          </p:nvPr>
        </p:nvSpPr>
        <p:spPr/>
        <p:txBody>
          <a:bodyPr/>
          <a:lstStyle/>
          <a:p>
            <a:r>
              <a:rPr lang="en-US" sz="1600" dirty="0">
                <a:solidFill>
                  <a:srgbClr val="FF0000"/>
                </a:solidFill>
              </a:rPr>
              <a:t>Adaptability:</a:t>
            </a:r>
            <a:r>
              <a:rPr lang="en-US" sz="1600" dirty="0">
                <a:solidFill>
                  <a:schemeClr val="tx1"/>
                </a:solidFill>
              </a:rPr>
              <a:t> leaders are adaptable but without breaking their values.</a:t>
            </a:r>
          </a:p>
          <a:p>
            <a:endParaRPr lang="en-US" sz="1600" dirty="0">
              <a:solidFill>
                <a:schemeClr val="tx1"/>
              </a:solidFill>
            </a:endParaRPr>
          </a:p>
          <a:p>
            <a:endParaRPr lang="en-US" sz="1600" dirty="0">
              <a:solidFill>
                <a:srgbClr val="FF0000"/>
              </a:solidFill>
            </a:endParaRPr>
          </a:p>
          <a:p>
            <a:r>
              <a:rPr lang="en-US" sz="1600" dirty="0">
                <a:solidFill>
                  <a:srgbClr val="FF0000"/>
                </a:solidFill>
              </a:rPr>
              <a:t>Strong Communication Skill.</a:t>
            </a:r>
          </a:p>
          <a:p>
            <a:endParaRPr lang="en-US" sz="1600" dirty="0">
              <a:solidFill>
                <a:srgbClr val="FF0000"/>
              </a:solidFill>
            </a:endParaRPr>
          </a:p>
          <a:p>
            <a:endParaRPr lang="en-US" sz="1600" dirty="0">
              <a:solidFill>
                <a:srgbClr val="FF0000"/>
              </a:solidFill>
            </a:endParaRPr>
          </a:p>
          <a:p>
            <a:r>
              <a:rPr lang="en-US" sz="1600" dirty="0">
                <a:solidFill>
                  <a:srgbClr val="FF0000"/>
                </a:solidFill>
              </a:rPr>
              <a:t>Humbleness</a:t>
            </a:r>
            <a:r>
              <a:rPr lang="en-US" sz="1600" dirty="0">
                <a:solidFill>
                  <a:schemeClr val="tx1"/>
                </a:solidFill>
              </a:rPr>
              <a:t>.</a:t>
            </a:r>
            <a:endParaRPr lang="en-US" sz="1600" dirty="0">
              <a:solidFill>
                <a:srgbClr val="FF0000"/>
              </a:solidFill>
            </a:endParaRPr>
          </a:p>
          <a:p>
            <a:endParaRPr lang="en-US" dirty="0">
              <a:solidFill>
                <a:srgbClr val="FF0000"/>
              </a:solidFill>
            </a:endParaRPr>
          </a:p>
          <a:p>
            <a:endParaRPr lang="en-US" sz="1200" dirty="0">
              <a:solidFill>
                <a:srgbClr val="FF0000"/>
              </a:solidFill>
            </a:endParaRPr>
          </a:p>
          <a:p>
            <a:pPr marL="152400" indent="0">
              <a:buNone/>
            </a:pPr>
            <a:endParaRPr lang="en-US" dirty="0">
              <a:solidFill>
                <a:srgbClr val="FF0000"/>
              </a:solidFill>
            </a:endParaRPr>
          </a:p>
          <a:p>
            <a:endParaRPr lang="en-US" sz="1200" dirty="0">
              <a:solidFill>
                <a:srgbClr val="FF0000"/>
              </a:solidFill>
            </a:endParaRPr>
          </a:p>
          <a:p>
            <a:r>
              <a:rPr lang="en-US" sz="1600" dirty="0">
                <a:solidFill>
                  <a:srgbClr val="FF0000"/>
                </a:solidFill>
              </a:rPr>
              <a:t>Gives authority to those who are close to the information.(culture of intent)</a:t>
            </a:r>
          </a:p>
          <a:p>
            <a:endParaRPr lang="en-US" dirty="0"/>
          </a:p>
        </p:txBody>
      </p:sp>
    </p:spTree>
    <p:extLst>
      <p:ext uri="{BB962C8B-B14F-4D97-AF65-F5344CB8AC3E}">
        <p14:creationId xmlns:p14="http://schemas.microsoft.com/office/powerpoint/2010/main" val="649564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wipe(down)">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11" end="11"/>
                                            </p:txEl>
                                          </p:spTgt>
                                        </p:tgtEl>
                                        <p:attrNameLst>
                                          <p:attrName>style.visibility</p:attrName>
                                        </p:attrNameLst>
                                      </p:cBhvr>
                                      <p:to>
                                        <p:strVal val="visible"/>
                                      </p:to>
                                    </p:set>
                                    <p:animEffect transition="in" filter="wipe(down)">
                                      <p:cBhvr>
                                        <p:cTn id="2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A398C-F0E8-4C94-0FD2-123D5219E7D4}"/>
              </a:ext>
            </a:extLst>
          </p:cNvPr>
          <p:cNvSpPr>
            <a:spLocks noGrp="1"/>
          </p:cNvSpPr>
          <p:nvPr>
            <p:ph type="title"/>
          </p:nvPr>
        </p:nvSpPr>
        <p:spPr/>
        <p:txBody>
          <a:bodyPr/>
          <a:lstStyle/>
          <a:p>
            <a:pPr algn="ctr"/>
            <a:r>
              <a:rPr lang="en-US" dirty="0"/>
              <a:t>The why?</a:t>
            </a:r>
          </a:p>
        </p:txBody>
      </p:sp>
      <p:sp>
        <p:nvSpPr>
          <p:cNvPr id="3" name="Text Placeholder 2">
            <a:extLst>
              <a:ext uri="{FF2B5EF4-FFF2-40B4-BE49-F238E27FC236}">
                <a16:creationId xmlns:a16="http://schemas.microsoft.com/office/drawing/2014/main" id="{929F953B-F638-4935-037E-409860D0B138}"/>
              </a:ext>
            </a:extLst>
          </p:cNvPr>
          <p:cNvSpPr>
            <a:spLocks noGrp="1"/>
          </p:cNvSpPr>
          <p:nvPr>
            <p:ph type="body" idx="1"/>
          </p:nvPr>
        </p:nvSpPr>
        <p:spPr/>
        <p:txBody>
          <a:bodyPr/>
          <a:lstStyle/>
          <a:p>
            <a:endParaRPr lang="en-US" dirty="0"/>
          </a:p>
        </p:txBody>
      </p:sp>
      <p:sp>
        <p:nvSpPr>
          <p:cNvPr id="4" name="Oval 3">
            <a:extLst>
              <a:ext uri="{FF2B5EF4-FFF2-40B4-BE49-F238E27FC236}">
                <a16:creationId xmlns:a16="http://schemas.microsoft.com/office/drawing/2014/main" id="{C9EF2CB7-046A-4D9D-1E9A-017F8034C104}"/>
              </a:ext>
            </a:extLst>
          </p:cNvPr>
          <p:cNvSpPr/>
          <p:nvPr/>
        </p:nvSpPr>
        <p:spPr>
          <a:xfrm>
            <a:off x="1973580" y="1226820"/>
            <a:ext cx="4907280" cy="3230880"/>
          </a:xfrm>
          <a:prstGeom prst="ellipse">
            <a:avLst/>
          </a:prstGeom>
          <a:ln>
            <a:solidFill>
              <a:schemeClr val="bg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5" name="TextBox 4">
            <a:extLst>
              <a:ext uri="{FF2B5EF4-FFF2-40B4-BE49-F238E27FC236}">
                <a16:creationId xmlns:a16="http://schemas.microsoft.com/office/drawing/2014/main" id="{24D802F2-83EA-28A0-1C5B-4DE1DECC61E8}"/>
              </a:ext>
            </a:extLst>
          </p:cNvPr>
          <p:cNvSpPr txBox="1"/>
          <p:nvPr/>
        </p:nvSpPr>
        <p:spPr>
          <a:xfrm>
            <a:off x="2705100" y="2106007"/>
            <a:ext cx="3223260" cy="1446550"/>
          </a:xfrm>
          <a:prstGeom prst="rect">
            <a:avLst/>
          </a:prstGeom>
          <a:noFill/>
        </p:spPr>
        <p:txBody>
          <a:bodyPr wrap="square" rtlCol="0">
            <a:spAutoFit/>
          </a:bodyPr>
          <a:lstStyle/>
          <a:p>
            <a:pPr algn="ctr"/>
            <a:r>
              <a:rPr lang="en-US" sz="4400" dirty="0">
                <a:latin typeface="Bahnschrift Condensed" panose="020B0502040204020203" pitchFamily="34" charset="0"/>
              </a:rPr>
              <a:t>The Golden Circle</a:t>
            </a:r>
          </a:p>
        </p:txBody>
      </p:sp>
    </p:spTree>
    <p:extLst>
      <p:ext uri="{BB962C8B-B14F-4D97-AF65-F5344CB8AC3E}">
        <p14:creationId xmlns:p14="http://schemas.microsoft.com/office/powerpoint/2010/main" val="3133369829"/>
      </p:ext>
    </p:extLst>
  </p:cSld>
  <p:clrMapOvr>
    <a:masterClrMapping/>
  </p:clrMapOvr>
</p:sld>
</file>

<file path=ppt/theme/theme1.xml><?xml version="1.0" encoding="utf-8"?>
<a:theme xmlns:a="http://schemas.openxmlformats.org/drawingml/2006/main" name="Common Sense Leadership Strategies by Slidesgo">
  <a:themeElements>
    <a:clrScheme name="Simple Light">
      <a:dk1>
        <a:srgbClr val="042530"/>
      </a:dk1>
      <a:lt1>
        <a:srgbClr val="F2F3EE"/>
      </a:lt1>
      <a:dk2>
        <a:srgbClr val="F0F1B7"/>
      </a:dk2>
      <a:lt2>
        <a:srgbClr val="A3DF61"/>
      </a:lt2>
      <a:accent1>
        <a:srgbClr val="76CC86"/>
      </a:accent1>
      <a:accent2>
        <a:srgbClr val="47BEC4"/>
      </a:accent2>
      <a:accent3>
        <a:srgbClr val="10828D"/>
      </a:accent3>
      <a:accent4>
        <a:srgbClr val="084D6A"/>
      </a:accent4>
      <a:accent5>
        <a:srgbClr val="FFFFFF"/>
      </a:accent5>
      <a:accent6>
        <a:srgbClr val="FFFFFF"/>
      </a:accent6>
      <a:hlink>
        <a:srgbClr val="04253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314</TotalTime>
  <Words>778</Words>
  <Application>Microsoft Office PowerPoint</Application>
  <PresentationFormat>On-screen Show (16:9)</PresentationFormat>
  <Paragraphs>87</Paragraphs>
  <Slides>22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Nunito Light</vt:lpstr>
      <vt:lpstr>Calibri</vt:lpstr>
      <vt:lpstr>Bahnschrift Condensed</vt:lpstr>
      <vt:lpstr>Phudu Medium</vt:lpstr>
      <vt:lpstr>Commissioner</vt:lpstr>
      <vt:lpstr>Common Sense Leadership Strategies by Slidesgo</vt:lpstr>
      <vt:lpstr>LeT’s dive deep togher in to the Leadership</vt:lpstr>
      <vt:lpstr>What is leadership?</vt:lpstr>
      <vt:lpstr>Who is the leader?</vt:lpstr>
      <vt:lpstr>If your action inspire others to dream more, learn more, do more and become more you are a leader </vt:lpstr>
      <vt:lpstr>Characteristics of a leader</vt:lpstr>
      <vt:lpstr>Characteristics of a leader</vt:lpstr>
      <vt:lpstr>Characteristics of a leader</vt:lpstr>
      <vt:lpstr>Characteristics of a leader</vt:lpstr>
      <vt:lpstr>The why?</vt:lpstr>
      <vt:lpstr>Leadership is natural or we can learn it? </vt:lpstr>
      <vt:lpstr>Recipe of being a leader:-</vt:lpstr>
      <vt:lpstr>Why we don’t have leaders in our organizations? Or why we don’t practice leadership in our organizations?</vt:lpstr>
      <vt:lpstr>Leadership  is a  Choice</vt:lpstr>
      <vt:lpstr>Leaders are not responsible for the result</vt:lpstr>
      <vt:lpstr>Leading gen-z</vt:lpstr>
      <vt:lpstr>The four observations</vt:lpstr>
      <vt:lpstr>What is the hardest type of leadership?</vt:lpstr>
      <vt:lpstr>Leaders love language </vt:lpstr>
      <vt:lpstr>Is leadership about a position?</vt:lpstr>
      <vt:lpstr>Importance of a roll model in leadership</vt:lpstr>
      <vt:lpstr>Leadership is not a license to do less, it’s a responsibility to do more</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shahram fazil</cp:lastModifiedBy>
  <cp:revision>12</cp:revision>
  <dcterms:modified xsi:type="dcterms:W3CDTF">2025-04-13T03:48:36Z</dcterms:modified>
</cp:coreProperties>
</file>